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6" r:id="rId1"/>
  </p:sldMasterIdLst>
  <p:notesMasterIdLst>
    <p:notesMasterId r:id="rId19"/>
  </p:notesMasterIdLst>
  <p:sldIdLst>
    <p:sldId id="256" r:id="rId2"/>
    <p:sldId id="258" r:id="rId3"/>
    <p:sldId id="265" r:id="rId4"/>
    <p:sldId id="385" r:id="rId5"/>
    <p:sldId id="272" r:id="rId6"/>
    <p:sldId id="273" r:id="rId7"/>
    <p:sldId id="386" r:id="rId8"/>
    <p:sldId id="274" r:id="rId9"/>
    <p:sldId id="387" r:id="rId10"/>
    <p:sldId id="275" r:id="rId11"/>
    <p:sldId id="276" r:id="rId12"/>
    <p:sldId id="388" r:id="rId13"/>
    <p:sldId id="277" r:id="rId14"/>
    <p:sldId id="316" r:id="rId15"/>
    <p:sldId id="389" r:id="rId16"/>
    <p:sldId id="390" r:id="rId17"/>
    <p:sldId id="329" r:id="rId18"/>
  </p:sldIdLst>
  <p:sldSz cx="9144000" cy="5143500" type="screen16x9"/>
  <p:notesSz cx="6858000" cy="9144000"/>
  <p:embeddedFontLst>
    <p:embeddedFont>
      <p:font typeface="Manjari" panose="020B0604020202020204" charset="0"/>
      <p:regular r:id="rId20"/>
      <p:bold r:id="rId21"/>
    </p:embeddedFont>
    <p:embeddedFont>
      <p:font typeface="Hammersmith One" panose="020B0604020202020204" charset="0"/>
      <p:regular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11B779-1C4F-4BDC-A594-CB402AAB8EFB}">
  <a:tblStyle styleId="{4D11B779-1C4F-4BDC-A594-CB402AAB8EF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34663B-94A2-47F0-BEDE-024D49C43456}" styleName="Table_1">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4E7E7"/>
          </a:solidFill>
        </a:fill>
      </a:tcStyle>
    </a:wholeTbl>
    <a:band1H>
      <a:tcTxStyle/>
      <a:tcStyle>
        <a:tcBdr/>
        <a:fill>
          <a:solidFill>
            <a:srgbClr val="E8CCCB"/>
          </a:solidFill>
        </a:fill>
      </a:tcStyle>
    </a:band1H>
    <a:band2H>
      <a:tcTxStyle/>
      <a:tcStyle>
        <a:tcBdr/>
      </a:tcStyle>
    </a:band2H>
    <a:band1V>
      <a:tcTxStyle/>
      <a:tcStyle>
        <a:tcBdr/>
        <a:fill>
          <a:solidFill>
            <a:srgbClr val="E8CCCB"/>
          </a:solidFill>
        </a:fill>
      </a:tcStyle>
    </a:band1V>
    <a:band2V>
      <a:tcTxStyle/>
      <a:tcStyle>
        <a:tcBdr/>
      </a:tcStyle>
    </a:band2V>
    <a:lastCol>
      <a:tcTxStyle b="on" i="off">
        <a:font>
          <a:latin typeface="Calibri"/>
          <a:ea typeface="Calibri"/>
          <a:cs typeface="Calibri"/>
        </a:font>
        <a:srgbClr val="FFFFFF"/>
      </a:tcTxStyle>
      <a:tcStyle>
        <a:tcBdr/>
        <a:fill>
          <a:solidFill>
            <a:srgbClr val="FCBD24"/>
          </a:solidFill>
        </a:fill>
      </a:tcStyle>
    </a:lastCol>
    <a:firstCol>
      <a:tcTxStyle b="on" i="off">
        <a:font>
          <a:latin typeface="Calibri"/>
          <a:ea typeface="Calibri"/>
          <a:cs typeface="Calibri"/>
        </a:font>
        <a:srgbClr val="FFFFFF"/>
      </a:tcTxStyle>
      <a:tcStyle>
        <a:tcBdr/>
        <a:fill>
          <a:solidFill>
            <a:srgbClr val="FCBD24"/>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FCBD24"/>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FCBD24"/>
          </a:solidFill>
        </a:fill>
      </a:tcStyle>
    </a:firstRow>
    <a:neCell>
      <a:tcTxStyle/>
      <a:tcStyle>
        <a:tcBdr/>
      </a:tcStyle>
    </a:neCell>
    <a:nwCell>
      <a:tcTxStyle/>
      <a:tcStyle>
        <a:tcBdr/>
      </a:tcStyle>
    </a:nwCell>
  </a:tblStyle>
  <a:tblStyle styleId="{3CEA265C-2AAF-4161-BF35-6CC4990AFF2C}" styleName="Table_2">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ECF3"/>
          </a:solidFill>
        </a:fill>
      </a:tcStyle>
    </a:wholeTbl>
    <a:band1H>
      <a:tcTxStyle/>
      <a:tcStyle>
        <a:tcBdr/>
        <a:fill>
          <a:solidFill>
            <a:srgbClr val="CBD7E6"/>
          </a:solidFill>
        </a:fill>
      </a:tcStyle>
    </a:band1H>
    <a:band2H>
      <a:tcTxStyle/>
      <a:tcStyle>
        <a:tcBdr/>
      </a:tcStyle>
    </a:band2H>
    <a:band1V>
      <a:tcTxStyle/>
      <a:tcStyle>
        <a:tcBdr/>
        <a:fill>
          <a:solidFill>
            <a:srgbClr val="CBD7E6"/>
          </a:solidFill>
        </a:fill>
      </a:tcStyle>
    </a:band1V>
    <a:band2V>
      <a:tcTxStyle/>
      <a:tcStyle>
        <a:tcBdr/>
      </a:tcStyle>
    </a:band2V>
    <a:lastCol>
      <a:tcTxStyle b="on" i="off">
        <a:font>
          <a:latin typeface="Calibri"/>
          <a:ea typeface="Calibri"/>
          <a:cs typeface="Calibri"/>
        </a:font>
        <a:srgbClr val="FFFFFF"/>
      </a:tcTxStyle>
      <a:tcStyle>
        <a:tcBdr/>
        <a:fill>
          <a:solidFill>
            <a:srgbClr val="5EB2FC"/>
          </a:solidFill>
        </a:fill>
      </a:tcStyle>
    </a:lastCol>
    <a:firstCol>
      <a:tcTxStyle b="on" i="off">
        <a:font>
          <a:latin typeface="Calibri"/>
          <a:ea typeface="Calibri"/>
          <a:cs typeface="Calibri"/>
        </a:font>
        <a:srgbClr val="FFFFFF"/>
      </a:tcTxStyle>
      <a:tcStyle>
        <a:tcBdr/>
        <a:fill>
          <a:solidFill>
            <a:srgbClr val="5EB2FC"/>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5EB2FC"/>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5EB2FC"/>
          </a:solidFill>
        </a:fill>
      </a:tcStyle>
    </a:firstRow>
    <a:neCell>
      <a:tcTxStyle/>
      <a:tcStyle>
        <a:tcBdr/>
      </a:tcStyle>
    </a:neCell>
    <a:nwCell>
      <a:tcTxStyle/>
      <a:tcStyle>
        <a:tcBdr/>
      </a:tcStyle>
    </a:nwCell>
  </a:tblStyle>
  <a:tblStyle styleId="{EB94D5E6-D6D2-45F0-A647-F75F9FBF930E}" styleName="Table_3">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8E7E8"/>
          </a:solidFill>
        </a:fill>
      </a:tcStyle>
    </a:wholeTbl>
    <a:band1H>
      <a:tcTxStyle/>
      <a:tcStyle>
        <a:tcBdr/>
        <a:fill>
          <a:solidFill>
            <a:srgbClr val="CECBCF"/>
          </a:solidFill>
        </a:fill>
      </a:tcStyle>
    </a:band1H>
    <a:band2H>
      <a:tcTxStyle/>
      <a:tcStyle>
        <a:tcBdr/>
      </a:tcStyle>
    </a:band2H>
    <a:band1V>
      <a:tcTxStyle/>
      <a:tcStyle>
        <a:tcBdr/>
        <a:fill>
          <a:solidFill>
            <a:srgbClr val="CECBCF"/>
          </a:solidFill>
        </a:fill>
      </a:tcStyle>
    </a:band1V>
    <a:band2V>
      <a:tcTxStyle/>
      <a:tcStyle>
        <a:tcBdr/>
      </a:tcStyle>
    </a:band2V>
    <a:lastCol>
      <a:tcTxStyle b="on" i="off">
        <a:font>
          <a:latin typeface="Calibri"/>
          <a:ea typeface="Calibri"/>
          <a:cs typeface="Calibri"/>
        </a:font>
        <a:srgbClr val="FFFFFF"/>
      </a:tcTxStyle>
      <a:tcStyle>
        <a:tcBdr/>
        <a:fill>
          <a:solidFill>
            <a:srgbClr val="EC3A3B"/>
          </a:solidFill>
        </a:fill>
      </a:tcStyle>
    </a:lastCol>
    <a:firstCol>
      <a:tcTxStyle b="on" i="off">
        <a:font>
          <a:latin typeface="Calibri"/>
          <a:ea typeface="Calibri"/>
          <a:cs typeface="Calibri"/>
        </a:font>
        <a:srgbClr val="FFFFFF"/>
      </a:tcTxStyle>
      <a:tcStyle>
        <a:tcBdr/>
        <a:fill>
          <a:solidFill>
            <a:srgbClr val="EC3A3B"/>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EC3A3B"/>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EC3A3B"/>
          </a:solidFill>
        </a:fill>
      </a:tcStyle>
    </a:firstRow>
    <a:neCell>
      <a:tcTxStyle/>
      <a:tcStyle>
        <a:tcBdr/>
      </a:tcStyle>
    </a:neCell>
    <a:nwCell>
      <a:tcTxStyle/>
      <a:tcStyle>
        <a:tcBdr/>
      </a:tcStyle>
    </a:nwCell>
  </a:tblStyle>
  <a:tblStyle styleId="{C9175945-4D68-427F-A5AC-BEF6D7C2A913}" styleName="Table_4">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F0ED"/>
          </a:solidFill>
        </a:fill>
      </a:tcStyle>
    </a:wholeTbl>
    <a:band1H>
      <a:tcTxStyle/>
      <a:tcStyle>
        <a:tcBdr/>
        <a:fill>
          <a:solidFill>
            <a:srgbClr val="CADFD8"/>
          </a:solidFill>
        </a:fill>
      </a:tcStyle>
    </a:band1H>
    <a:band2H>
      <a:tcTxStyle/>
      <a:tcStyle>
        <a:tcBdr/>
      </a:tcStyle>
    </a:band2H>
    <a:band1V>
      <a:tcTxStyle/>
      <a:tcStyle>
        <a:tcBdr/>
        <a:fill>
          <a:solidFill>
            <a:srgbClr val="CADFD8"/>
          </a:solidFill>
        </a:fill>
      </a:tcStyle>
    </a:band1V>
    <a:band2V>
      <a:tcTxStyle/>
      <a:tcStyle>
        <a:tcBdr/>
      </a:tcStyle>
    </a:band2V>
    <a:lastCol>
      <a:tcTxStyle b="on" i="off">
        <a:font>
          <a:latin typeface="Calibri"/>
          <a:ea typeface="Calibri"/>
          <a:cs typeface="Calibri"/>
        </a:font>
        <a:srgbClr val="FFFFFF"/>
      </a:tcTxStyle>
      <a:tcStyle>
        <a:tcBdr/>
        <a:fill>
          <a:solidFill>
            <a:srgbClr val="69E781"/>
          </a:solidFill>
        </a:fill>
      </a:tcStyle>
    </a:lastCol>
    <a:firstCol>
      <a:tcTxStyle b="on" i="off">
        <a:font>
          <a:latin typeface="Calibri"/>
          <a:ea typeface="Calibri"/>
          <a:cs typeface="Calibri"/>
        </a:font>
        <a:srgbClr val="FFFFFF"/>
      </a:tcTxStyle>
      <a:tcStyle>
        <a:tcBdr/>
        <a:fill>
          <a:solidFill>
            <a:srgbClr val="69E781"/>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69E781"/>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69E781"/>
          </a:solidFill>
        </a:fill>
      </a:tcStyle>
    </a:firstRow>
    <a:neCell>
      <a:tcTxStyle/>
      <a:tcStyle>
        <a:tcBdr/>
      </a:tcStyle>
    </a:neCell>
    <a:nwCell>
      <a:tcTxStyle/>
      <a:tcStyle>
        <a:tcBdr/>
      </a:tcStyle>
    </a:nwCell>
  </a:tblStyle>
  <a:tblStyle styleId="{EA80EE63-696D-4808-842E-1EC10AA35BCE}" styleName="Table_5">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FDEFE6"/>
          </a:solidFill>
        </a:fill>
      </a:tcStyle>
    </a:wholeTbl>
    <a:band1H>
      <a:tcTxStyle/>
      <a:tcStyle>
        <a:tcBdr/>
        <a:fill>
          <a:solidFill>
            <a:srgbClr val="FADECA"/>
          </a:solidFill>
        </a:fill>
      </a:tcStyle>
    </a:band1H>
    <a:band2H>
      <a:tcTxStyle/>
      <a:tcStyle>
        <a:tcBdr/>
      </a:tcStyle>
    </a:band2H>
    <a:band1V>
      <a:tcTxStyle/>
      <a:tcStyle>
        <a:tcBdr/>
        <a:fill>
          <a:solidFill>
            <a:srgbClr val="FADECA"/>
          </a:solidFill>
        </a:fill>
      </a:tcStyle>
    </a:band1V>
    <a:band2V>
      <a:tcTxStyle/>
      <a:tcStyle>
        <a:tcBdr/>
      </a:tcStyle>
    </a:band2V>
    <a:lastCol>
      <a:tcTxStyle b="on" i="off">
        <a:font>
          <a:latin typeface="Calibri"/>
          <a:ea typeface="Calibri"/>
          <a:cs typeface="Calibri"/>
        </a:font>
        <a:srgbClr val="FFFFFF"/>
      </a:tcTxStyle>
      <a:tcStyle>
        <a:tcBdr/>
        <a:fill>
          <a:solidFill>
            <a:srgbClr val="4949E7"/>
          </a:solidFill>
        </a:fill>
      </a:tcStyle>
    </a:lastCol>
    <a:firstCol>
      <a:tcTxStyle b="on" i="off">
        <a:font>
          <a:latin typeface="Calibri"/>
          <a:ea typeface="Calibri"/>
          <a:cs typeface="Calibri"/>
        </a:font>
        <a:srgbClr val="FFFFFF"/>
      </a:tcTxStyle>
      <a:tcStyle>
        <a:tcBdr/>
        <a:fill>
          <a:solidFill>
            <a:srgbClr val="4949E7"/>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4949E7"/>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4949E7"/>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20"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1"/>
        <p:cNvGrpSpPr/>
        <p:nvPr/>
      </p:nvGrpSpPr>
      <p:grpSpPr>
        <a:xfrm>
          <a:off x="0" y="0"/>
          <a:ext cx="0" cy="0"/>
          <a:chOff x="0" y="0"/>
          <a:chExt cx="0" cy="0"/>
        </a:xfrm>
      </p:grpSpPr>
      <p:sp>
        <p:nvSpPr>
          <p:cNvPr id="2002" name="Google Shape;200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3" name="Google Shape;200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1"/>
        <p:cNvGrpSpPr/>
        <p:nvPr/>
      </p:nvGrpSpPr>
      <p:grpSpPr>
        <a:xfrm>
          <a:off x="0" y="0"/>
          <a:ext cx="0" cy="0"/>
          <a:chOff x="0" y="0"/>
          <a:chExt cx="0" cy="0"/>
        </a:xfrm>
      </p:grpSpPr>
      <p:sp>
        <p:nvSpPr>
          <p:cNvPr id="2212" name="Google Shape;2212;gc6a01074ef_0_18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3" name="Google Shape;2213;gc6a01074ef_0_18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5"/>
        <p:cNvGrpSpPr/>
        <p:nvPr/>
      </p:nvGrpSpPr>
      <p:grpSpPr>
        <a:xfrm>
          <a:off x="0" y="0"/>
          <a:ext cx="0" cy="0"/>
          <a:chOff x="0" y="0"/>
          <a:chExt cx="0" cy="0"/>
        </a:xfrm>
      </p:grpSpPr>
      <p:sp>
        <p:nvSpPr>
          <p:cNvPr id="2256" name="Google Shape;2256;gc6a01074ef_0_18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7" name="Google Shape;2257;gc6a01074ef_0_18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c6a01074ef_0_17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c6a01074ef_0_17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607568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c6a01074ef_0_18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c6a01074ef_0_18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2"/>
        <p:cNvGrpSpPr/>
        <p:nvPr/>
      </p:nvGrpSpPr>
      <p:grpSpPr>
        <a:xfrm>
          <a:off x="0" y="0"/>
          <a:ext cx="0" cy="0"/>
          <a:chOff x="0" y="0"/>
          <a:chExt cx="0" cy="0"/>
        </a:xfrm>
      </p:grpSpPr>
      <p:sp>
        <p:nvSpPr>
          <p:cNvPr id="2943" name="Google Shape;2943;gc6a01074ef_0_199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4" name="Google Shape;2944;gc6a01074ef_0_199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2"/>
        <p:cNvGrpSpPr/>
        <p:nvPr/>
      </p:nvGrpSpPr>
      <p:grpSpPr>
        <a:xfrm>
          <a:off x="0" y="0"/>
          <a:ext cx="0" cy="0"/>
          <a:chOff x="0" y="0"/>
          <a:chExt cx="0" cy="0"/>
        </a:xfrm>
      </p:grpSpPr>
      <p:sp>
        <p:nvSpPr>
          <p:cNvPr id="3273" name="Google Shape;3273;gc6a01074ef_0_20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4" name="Google Shape;3274;gc6a01074ef_0_20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3"/>
        <p:cNvGrpSpPr/>
        <p:nvPr/>
      </p:nvGrpSpPr>
      <p:grpSpPr>
        <a:xfrm>
          <a:off x="0" y="0"/>
          <a:ext cx="0" cy="0"/>
          <a:chOff x="0" y="0"/>
          <a:chExt cx="0" cy="0"/>
        </a:xfrm>
      </p:grpSpPr>
      <p:sp>
        <p:nvSpPr>
          <p:cNvPr id="2014" name="Google Shape;2014;gc6a01074ef_0_179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5" name="Google Shape;2015;gc6a01074ef_0_179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6"/>
        <p:cNvGrpSpPr/>
        <p:nvPr/>
      </p:nvGrpSpPr>
      <p:grpSpPr>
        <a:xfrm>
          <a:off x="0" y="0"/>
          <a:ext cx="0" cy="0"/>
          <a:chOff x="0" y="0"/>
          <a:chExt cx="0" cy="0"/>
        </a:xfrm>
      </p:grpSpPr>
      <p:sp>
        <p:nvSpPr>
          <p:cNvPr id="2087" name="Google Shape;2087;gc33250489b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8" name="Google Shape;2088;gc33250489b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gc6a01074ef_0_18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0" name="Google Shape;2130;gc6a01074ef_0_18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0449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c6a01074ef_0_17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c6a01074ef_0_17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8"/>
        <p:cNvGrpSpPr/>
        <p:nvPr/>
      </p:nvGrpSpPr>
      <p:grpSpPr>
        <a:xfrm>
          <a:off x="0" y="0"/>
          <a:ext cx="0" cy="0"/>
          <a:chOff x="0" y="0"/>
          <a:chExt cx="0" cy="0"/>
        </a:xfrm>
      </p:grpSpPr>
      <p:sp>
        <p:nvSpPr>
          <p:cNvPr id="2129" name="Google Shape;2129;gc6a01074ef_0_18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0" name="Google Shape;2130;gc6a01074ef_0_18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c6a01074ef_0_17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c6a01074ef_0_17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39208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9"/>
        <p:cNvGrpSpPr/>
        <p:nvPr/>
      </p:nvGrpSpPr>
      <p:grpSpPr>
        <a:xfrm>
          <a:off x="0" y="0"/>
          <a:ext cx="0" cy="0"/>
          <a:chOff x="0" y="0"/>
          <a:chExt cx="0" cy="0"/>
        </a:xfrm>
      </p:grpSpPr>
      <p:sp>
        <p:nvSpPr>
          <p:cNvPr id="2170" name="Google Shape;2170;gc6a01074ef_0_18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1" name="Google Shape;2171;gc6a01074ef_0_18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c6a01074ef_0_17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c6a01074ef_0_17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866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slide" Target="../slides/slide3.xml"/><Relationship Id="rId1" Type="http://schemas.openxmlformats.org/officeDocument/2006/relationships/slideMaster" Target="../slideMasters/slideMaster1.xml"/><Relationship Id="rId4" Type="http://schemas.openxmlformats.org/officeDocument/2006/relationships/slide" Target="../slides/slide1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10800000" flipH="1">
            <a:off x="-1411582" y="-1157400"/>
            <a:ext cx="4436782" cy="3714342"/>
          </a:xfrm>
          <a:custGeom>
            <a:avLst/>
            <a:gdLst/>
            <a:ahLst/>
            <a:cxnLst/>
            <a:rect l="l" t="t" r="r" b="b"/>
            <a:pathLst>
              <a:path w="61178" h="52038" extrusionOk="0">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062825" y="3370500"/>
            <a:ext cx="775608" cy="1012954"/>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605425" y="342175"/>
            <a:ext cx="2052600" cy="2052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6412578" y="-640069"/>
            <a:ext cx="1962482" cy="1953284"/>
            <a:chOff x="386328" y="2672681"/>
            <a:chExt cx="1962482" cy="1953284"/>
          </a:xfrm>
        </p:grpSpPr>
        <p:sp>
          <p:nvSpPr>
            <p:cNvPr id="13" name="Google Shape;13;p2"/>
            <p:cNvSpPr/>
            <p:nvPr/>
          </p:nvSpPr>
          <p:spPr>
            <a:xfrm>
              <a:off x="602590" y="3031586"/>
              <a:ext cx="2321" cy="2364"/>
            </a:xfrm>
            <a:custGeom>
              <a:avLst/>
              <a:gdLst/>
              <a:ahLst/>
              <a:cxnLst/>
              <a:rect l="l" t="t" r="r" b="b"/>
              <a:pathLst>
                <a:path w="54" h="55" extrusionOk="0">
                  <a:moveTo>
                    <a:pt x="54" y="1"/>
                  </a:moveTo>
                  <a:cubicBezTo>
                    <a:pt x="27" y="27"/>
                    <a:pt x="27" y="27"/>
                    <a:pt x="0" y="54"/>
                  </a:cubicBezTo>
                  <a:lnTo>
                    <a:pt x="54" y="27"/>
                  </a:lnTo>
                  <a:lnTo>
                    <a:pt x="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86328" y="2672681"/>
              <a:ext cx="1962482" cy="1953284"/>
            </a:xfrm>
            <a:custGeom>
              <a:avLst/>
              <a:gdLst/>
              <a:ahLst/>
              <a:cxnLst/>
              <a:rect l="l" t="t" r="r" b="b"/>
              <a:pathLst>
                <a:path w="45663" h="45449" extrusionOk="0">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5817" y="2846396"/>
              <a:ext cx="10401" cy="8080"/>
            </a:xfrm>
            <a:custGeom>
              <a:avLst/>
              <a:gdLst/>
              <a:ahLst/>
              <a:cxnLst/>
              <a:rect l="l" t="t" r="r" b="b"/>
              <a:pathLst>
                <a:path w="242" h="188" extrusionOk="0">
                  <a:moveTo>
                    <a:pt x="161" y="0"/>
                  </a:moveTo>
                  <a:cubicBezTo>
                    <a:pt x="108" y="27"/>
                    <a:pt x="54" y="81"/>
                    <a:pt x="1" y="107"/>
                  </a:cubicBezTo>
                  <a:lnTo>
                    <a:pt x="161" y="188"/>
                  </a:lnTo>
                  <a:lnTo>
                    <a:pt x="242" y="54"/>
                  </a:ln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906269" y="2679600"/>
              <a:ext cx="308321" cy="260014"/>
            </a:xfrm>
            <a:custGeom>
              <a:avLst/>
              <a:gdLst/>
              <a:ahLst/>
              <a:cxnLst/>
              <a:rect l="l" t="t" r="r" b="b"/>
              <a:pathLst>
                <a:path w="7174" h="6050" extrusionOk="0">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314642" y="2672681"/>
              <a:ext cx="309481" cy="266933"/>
            </a:xfrm>
            <a:custGeom>
              <a:avLst/>
              <a:gdLst/>
              <a:ahLst/>
              <a:cxnLst/>
              <a:rect l="l" t="t" r="r" b="b"/>
              <a:pathLst>
                <a:path w="7201" h="6211" extrusionOk="0">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724131" y="2785411"/>
              <a:ext cx="117372" cy="69065"/>
            </a:xfrm>
            <a:custGeom>
              <a:avLst/>
              <a:gdLst/>
              <a:ahLst/>
              <a:cxnLst/>
              <a:rect l="l" t="t" r="r" b="b"/>
              <a:pathLst>
                <a:path w="2731" h="1607" extrusionOk="0">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874810" y="2808447"/>
              <a:ext cx="6962" cy="131167"/>
            </a:xfrm>
            <a:custGeom>
              <a:avLst/>
              <a:gdLst/>
              <a:ahLst/>
              <a:cxnLst/>
              <a:rect l="l" t="t" r="r" b="b"/>
              <a:pathLst>
                <a:path w="162" h="3052" extrusionOk="0">
                  <a:moveTo>
                    <a:pt x="1" y="0"/>
                  </a:moveTo>
                  <a:lnTo>
                    <a:pt x="1" y="3051"/>
                  </a:lnTo>
                  <a:lnTo>
                    <a:pt x="162" y="3051"/>
                  </a:lnTo>
                  <a:lnTo>
                    <a:pt x="162" y="107"/>
                  </a:lnTo>
                  <a:cubicBezTo>
                    <a:pt x="108" y="54"/>
                    <a:pt x="54" y="2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51868" y="3289279"/>
              <a:ext cx="2364" cy="4642"/>
            </a:xfrm>
            <a:custGeom>
              <a:avLst/>
              <a:gdLst/>
              <a:ahLst/>
              <a:cxnLst/>
              <a:rect l="l" t="t" r="r" b="b"/>
              <a:pathLst>
                <a:path w="55" h="108" extrusionOk="0">
                  <a:moveTo>
                    <a:pt x="54" y="0"/>
                  </a:moveTo>
                  <a:cubicBezTo>
                    <a:pt x="28" y="27"/>
                    <a:pt x="28" y="54"/>
                    <a:pt x="1" y="107"/>
                  </a:cubicBezTo>
                  <a:lnTo>
                    <a:pt x="54" y="107"/>
                  </a:lnTo>
                  <a:lnTo>
                    <a:pt x="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16292" y="3153513"/>
              <a:ext cx="88620" cy="55269"/>
            </a:xfrm>
            <a:custGeom>
              <a:avLst/>
              <a:gdLst/>
              <a:ahLst/>
              <a:cxnLst/>
              <a:rect l="l" t="t" r="r" b="b"/>
              <a:pathLst>
                <a:path w="2062" h="1286" extrusionOk="0">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04963" y="2940732"/>
              <a:ext cx="308321" cy="353189"/>
            </a:xfrm>
            <a:custGeom>
              <a:avLst/>
              <a:gdLst/>
              <a:ahLst/>
              <a:cxnLst/>
              <a:rect l="l" t="t" r="r" b="b"/>
              <a:pathLst>
                <a:path w="7174" h="8218" extrusionOk="0">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113335" y="2940732"/>
              <a:ext cx="309481" cy="352029"/>
            </a:xfrm>
            <a:custGeom>
              <a:avLst/>
              <a:gdLst/>
              <a:ahLst/>
              <a:cxnLst/>
              <a:rect l="l" t="t" r="r" b="b"/>
              <a:pathLst>
                <a:path w="7201" h="8191" extrusionOk="0">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522825" y="2940732"/>
              <a:ext cx="308321" cy="352029"/>
            </a:xfrm>
            <a:custGeom>
              <a:avLst/>
              <a:gdLst/>
              <a:ahLst/>
              <a:cxnLst/>
              <a:rect l="l" t="t" r="r" b="b"/>
              <a:pathLst>
                <a:path w="7174" h="8191" extrusionOk="0">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931197" y="2975243"/>
              <a:ext cx="308321" cy="317518"/>
            </a:xfrm>
            <a:custGeom>
              <a:avLst/>
              <a:gdLst/>
              <a:ahLst/>
              <a:cxnLst/>
              <a:rect l="l" t="t" r="r" b="b"/>
              <a:pathLst>
                <a:path w="7174" h="7388" extrusionOk="0">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89766" y="3559565"/>
              <a:ext cx="8080" cy="10401"/>
            </a:xfrm>
            <a:custGeom>
              <a:avLst/>
              <a:gdLst/>
              <a:ahLst/>
              <a:cxnLst/>
              <a:rect l="l" t="t" r="r" b="b"/>
              <a:pathLst>
                <a:path w="188" h="242" extrusionOk="0">
                  <a:moveTo>
                    <a:pt x="1" y="1"/>
                  </a:moveTo>
                  <a:cubicBezTo>
                    <a:pt x="1" y="54"/>
                    <a:pt x="1" y="135"/>
                    <a:pt x="1" y="188"/>
                  </a:cubicBezTo>
                  <a:lnTo>
                    <a:pt x="108" y="242"/>
                  </a:lnTo>
                  <a:lnTo>
                    <a:pt x="188" y="10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97897" y="3303075"/>
              <a:ext cx="308321" cy="352029"/>
            </a:xfrm>
            <a:custGeom>
              <a:avLst/>
              <a:gdLst/>
              <a:ahLst/>
              <a:cxnLst/>
              <a:rect l="l" t="t" r="r" b="b"/>
              <a:pathLst>
                <a:path w="7174" h="8191" extrusionOk="0">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906269" y="3303075"/>
              <a:ext cx="308321" cy="352029"/>
            </a:xfrm>
            <a:custGeom>
              <a:avLst/>
              <a:gdLst/>
              <a:ahLst/>
              <a:cxnLst/>
              <a:rect l="l" t="t" r="r" b="b"/>
              <a:pathLst>
                <a:path w="7174" h="8191" extrusionOk="0">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314642" y="3303075"/>
              <a:ext cx="309481" cy="352029"/>
            </a:xfrm>
            <a:custGeom>
              <a:avLst/>
              <a:gdLst/>
              <a:ahLst/>
              <a:cxnLst/>
              <a:rect l="l" t="t" r="r" b="b"/>
              <a:pathLst>
                <a:path w="7201" h="8191" extrusionOk="0">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724131" y="3301915"/>
              <a:ext cx="308321" cy="353189"/>
            </a:xfrm>
            <a:custGeom>
              <a:avLst/>
              <a:gdLst/>
              <a:ahLst/>
              <a:cxnLst/>
              <a:rect l="l" t="t" r="r" b="b"/>
              <a:pathLst>
                <a:path w="7174" h="8218" extrusionOk="0">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32503" y="3301915"/>
              <a:ext cx="207109" cy="353189"/>
            </a:xfrm>
            <a:custGeom>
              <a:avLst/>
              <a:gdLst/>
              <a:ahLst/>
              <a:cxnLst/>
              <a:rect l="l" t="t" r="r" b="b"/>
              <a:pathLst>
                <a:path w="4819" h="8218" extrusionOk="0">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5525" y="3644703"/>
              <a:ext cx="209386" cy="352029"/>
            </a:xfrm>
            <a:custGeom>
              <a:avLst/>
              <a:gdLst/>
              <a:ahLst/>
              <a:cxnLst/>
              <a:rect l="l" t="t" r="r" b="b"/>
              <a:pathLst>
                <a:path w="4872" h="8191" extrusionOk="0">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04963" y="3644703"/>
              <a:ext cx="308321" cy="352029"/>
            </a:xfrm>
            <a:custGeom>
              <a:avLst/>
              <a:gdLst/>
              <a:ahLst/>
              <a:cxnLst/>
              <a:rect l="l" t="t" r="r" b="b"/>
              <a:pathLst>
                <a:path w="7174" h="8191" extrusionOk="0">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113335" y="3644703"/>
              <a:ext cx="309481" cy="352029"/>
            </a:xfrm>
            <a:custGeom>
              <a:avLst/>
              <a:gdLst/>
              <a:ahLst/>
              <a:cxnLst/>
              <a:rect l="l" t="t" r="r" b="b"/>
              <a:pathLst>
                <a:path w="7201" h="8191" extrusionOk="0">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522825" y="3644703"/>
              <a:ext cx="308321" cy="352029"/>
            </a:xfrm>
            <a:custGeom>
              <a:avLst/>
              <a:gdLst/>
              <a:ahLst/>
              <a:cxnLst/>
              <a:rect l="l" t="t" r="r" b="b"/>
              <a:pathLst>
                <a:path w="7174" h="8191" extrusionOk="0">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931197" y="3644703"/>
              <a:ext cx="308321" cy="352029"/>
            </a:xfrm>
            <a:custGeom>
              <a:avLst/>
              <a:gdLst/>
              <a:ahLst/>
              <a:cxnLst/>
              <a:rect l="l" t="t" r="r" b="b"/>
              <a:pathLst>
                <a:path w="7174" h="8191" extrusionOk="0">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339569" y="3728681"/>
              <a:ext cx="6919" cy="10401"/>
            </a:xfrm>
            <a:custGeom>
              <a:avLst/>
              <a:gdLst/>
              <a:ahLst/>
              <a:cxnLst/>
              <a:rect l="l" t="t" r="r" b="b"/>
              <a:pathLst>
                <a:path w="161" h="242" extrusionOk="0">
                  <a:moveTo>
                    <a:pt x="81" y="1"/>
                  </a:moveTo>
                  <a:lnTo>
                    <a:pt x="0" y="161"/>
                  </a:lnTo>
                  <a:lnTo>
                    <a:pt x="134" y="241"/>
                  </a:lnTo>
                  <a:cubicBezTo>
                    <a:pt x="134" y="161"/>
                    <a:pt x="134" y="108"/>
                    <a:pt x="161" y="27"/>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97897" y="4010528"/>
              <a:ext cx="308321" cy="314080"/>
            </a:xfrm>
            <a:custGeom>
              <a:avLst/>
              <a:gdLst/>
              <a:ahLst/>
              <a:cxnLst/>
              <a:rect l="l" t="t" r="r" b="b"/>
              <a:pathLst>
                <a:path w="7174" h="7308" extrusionOk="0">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906269" y="4010528"/>
              <a:ext cx="308321" cy="352029"/>
            </a:xfrm>
            <a:custGeom>
              <a:avLst/>
              <a:gdLst/>
              <a:ahLst/>
              <a:cxnLst/>
              <a:rect l="l" t="t" r="r" b="b"/>
              <a:pathLst>
                <a:path w="7174" h="8191" extrusionOk="0">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314642" y="4010528"/>
              <a:ext cx="309481" cy="352029"/>
            </a:xfrm>
            <a:custGeom>
              <a:avLst/>
              <a:gdLst/>
              <a:ahLst/>
              <a:cxnLst/>
              <a:rect l="l" t="t" r="r" b="b"/>
              <a:pathLst>
                <a:path w="7201" h="8191" extrusionOk="0">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724131" y="4010528"/>
              <a:ext cx="308321" cy="352029"/>
            </a:xfrm>
            <a:custGeom>
              <a:avLst/>
              <a:gdLst/>
              <a:ahLst/>
              <a:cxnLst/>
              <a:rect l="l" t="t" r="r" b="b"/>
              <a:pathLst>
                <a:path w="7174" h="8191" extrusionOk="0">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132503" y="4095623"/>
              <a:ext cx="84021" cy="52948"/>
            </a:xfrm>
            <a:custGeom>
              <a:avLst/>
              <a:gdLst/>
              <a:ahLst/>
              <a:cxnLst/>
              <a:rect l="l" t="t" r="r" b="b"/>
              <a:pathLst>
                <a:path w="1955" h="1232" extrusionOk="0">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90153" y="4437294"/>
              <a:ext cx="123131" cy="73663"/>
            </a:xfrm>
            <a:custGeom>
              <a:avLst/>
              <a:gdLst/>
              <a:ahLst/>
              <a:cxnLst/>
              <a:rect l="l" t="t" r="r" b="b"/>
              <a:pathLst>
                <a:path w="2865" h="1714" extrusionOk="0">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55642" y="4352156"/>
              <a:ext cx="6962" cy="139247"/>
            </a:xfrm>
            <a:custGeom>
              <a:avLst/>
              <a:gdLst/>
              <a:ahLst/>
              <a:cxnLst/>
              <a:rect l="l" t="t" r="r" b="b"/>
              <a:pathLst>
                <a:path w="162" h="3240" extrusionOk="0">
                  <a:moveTo>
                    <a:pt x="1" y="0"/>
                  </a:moveTo>
                  <a:lnTo>
                    <a:pt x="1" y="3132"/>
                  </a:lnTo>
                  <a:cubicBezTo>
                    <a:pt x="54" y="3159"/>
                    <a:pt x="108" y="3212"/>
                    <a:pt x="161" y="3239"/>
                  </a:cubicBez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113335" y="4352156"/>
              <a:ext cx="309481" cy="273810"/>
            </a:xfrm>
            <a:custGeom>
              <a:avLst/>
              <a:gdLst/>
              <a:ahLst/>
              <a:cxnLst/>
              <a:rect l="l" t="t" r="r" b="b"/>
              <a:pathLst>
                <a:path w="7201" h="6371" extrusionOk="0">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522825" y="4352156"/>
              <a:ext cx="308321" cy="265773"/>
            </a:xfrm>
            <a:custGeom>
              <a:avLst/>
              <a:gdLst/>
              <a:ahLst/>
              <a:cxnLst/>
              <a:rect l="l" t="t" r="r" b="b"/>
              <a:pathLst>
                <a:path w="7174" h="6184" extrusionOk="0">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931197" y="4437294"/>
              <a:ext cx="13839" cy="10401"/>
            </a:xfrm>
            <a:custGeom>
              <a:avLst/>
              <a:gdLst/>
              <a:ahLst/>
              <a:cxnLst/>
              <a:rect l="l" t="t" r="r" b="b"/>
              <a:pathLst>
                <a:path w="322" h="242" extrusionOk="0">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8;p2"/>
          <p:cNvSpPr/>
          <p:nvPr/>
        </p:nvSpPr>
        <p:spPr>
          <a:xfrm>
            <a:off x="-125" y="4599425"/>
            <a:ext cx="9144321" cy="595550"/>
          </a:xfrm>
          <a:custGeom>
            <a:avLst/>
            <a:gdLst/>
            <a:ahLst/>
            <a:cxnLst/>
            <a:rect l="l" t="t" r="r" b="b"/>
            <a:pathLst>
              <a:path w="287196" h="23822" extrusionOk="0">
                <a:moveTo>
                  <a:pt x="1" y="0"/>
                </a:moveTo>
                <a:lnTo>
                  <a:pt x="1" y="23822"/>
                </a:lnTo>
                <a:lnTo>
                  <a:pt x="287196" y="23822"/>
                </a:lnTo>
                <a:lnTo>
                  <a:pt x="2871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1283094" y="1290750"/>
            <a:ext cx="65778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500" b="1">
                <a:solidFill>
                  <a:srgbClr val="806860"/>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0" name="Google Shape;50;p2"/>
          <p:cNvSpPr txBox="1">
            <a:spLocks noGrp="1"/>
          </p:cNvSpPr>
          <p:nvPr>
            <p:ph type="subTitle" idx="1"/>
          </p:nvPr>
        </p:nvSpPr>
        <p:spPr>
          <a:xfrm>
            <a:off x="1283100" y="3394625"/>
            <a:ext cx="6577800" cy="458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500">
                <a:latin typeface="Manjari"/>
                <a:ea typeface="Manjari"/>
                <a:cs typeface="Manjari"/>
                <a:sym typeface="Manjari"/>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6">
    <p:spTree>
      <p:nvGrpSpPr>
        <p:cNvPr id="1" name="Shape 1276"/>
        <p:cNvGrpSpPr/>
        <p:nvPr/>
      </p:nvGrpSpPr>
      <p:grpSpPr>
        <a:xfrm>
          <a:off x="0" y="0"/>
          <a:ext cx="0" cy="0"/>
          <a:chOff x="0" y="0"/>
          <a:chExt cx="0" cy="0"/>
        </a:xfrm>
      </p:grpSpPr>
      <p:sp>
        <p:nvSpPr>
          <p:cNvPr id="1277" name="Google Shape;1277;p57"/>
          <p:cNvSpPr/>
          <p:nvPr/>
        </p:nvSpPr>
        <p:spPr>
          <a:xfrm rot="-2187687">
            <a:off x="6997415" y="2824325"/>
            <a:ext cx="1938838" cy="3305612"/>
          </a:xfrm>
          <a:custGeom>
            <a:avLst/>
            <a:gdLst/>
            <a:ahLst/>
            <a:cxnLst/>
            <a:rect l="l" t="t" r="r" b="b"/>
            <a:pathLst>
              <a:path w="19210" h="32752" extrusionOk="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7"/>
          <p:cNvSpPr/>
          <p:nvPr/>
        </p:nvSpPr>
        <p:spPr>
          <a:xfrm rot="1855510">
            <a:off x="2523490" y="193756"/>
            <a:ext cx="4979106" cy="4104445"/>
          </a:xfrm>
          <a:custGeom>
            <a:avLst/>
            <a:gdLst/>
            <a:ahLst/>
            <a:cxnLst/>
            <a:rect l="l" t="t" r="r" b="b"/>
            <a:pathLst>
              <a:path w="59243" h="48836" extrusionOk="0">
                <a:moveTo>
                  <a:pt x="27153" y="9007"/>
                </a:moveTo>
                <a:cubicBezTo>
                  <a:pt x="33591" y="9007"/>
                  <a:pt x="31990" y="9240"/>
                  <a:pt x="38094" y="5071"/>
                </a:cubicBezTo>
                <a:cubicBezTo>
                  <a:pt x="44232" y="901"/>
                  <a:pt x="51737" y="0"/>
                  <a:pt x="55473" y="5071"/>
                </a:cubicBezTo>
                <a:cubicBezTo>
                  <a:pt x="59243" y="10108"/>
                  <a:pt x="46800" y="16346"/>
                  <a:pt x="46767" y="22483"/>
                </a:cubicBezTo>
                <a:cubicBezTo>
                  <a:pt x="46734" y="28621"/>
                  <a:pt x="48768" y="48835"/>
                  <a:pt x="28354" y="48835"/>
                </a:cubicBezTo>
                <a:cubicBezTo>
                  <a:pt x="7939" y="48835"/>
                  <a:pt x="0" y="22583"/>
                  <a:pt x="8973" y="14011"/>
                </a:cubicBezTo>
                <a:cubicBezTo>
                  <a:pt x="17946" y="5471"/>
                  <a:pt x="20715" y="9007"/>
                  <a:pt x="27153" y="90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7"/>
          <p:cNvSpPr/>
          <p:nvPr/>
        </p:nvSpPr>
        <p:spPr>
          <a:xfrm rot="10800000" flipH="1">
            <a:off x="242450" y="2888462"/>
            <a:ext cx="1774800" cy="177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 name="Google Shape;1280;p57"/>
          <p:cNvGrpSpPr/>
          <p:nvPr/>
        </p:nvGrpSpPr>
        <p:grpSpPr>
          <a:xfrm rot="10800000" flipH="1">
            <a:off x="955516" y="2266845"/>
            <a:ext cx="1696762" cy="1688828"/>
            <a:chOff x="2414491" y="671177"/>
            <a:chExt cx="1830972" cy="1822411"/>
          </a:xfrm>
        </p:grpSpPr>
        <p:sp>
          <p:nvSpPr>
            <p:cNvPr id="1281" name="Google Shape;1281;p57"/>
            <p:cNvSpPr/>
            <p:nvPr/>
          </p:nvSpPr>
          <p:spPr>
            <a:xfrm>
              <a:off x="2414491" y="671177"/>
              <a:ext cx="1830972" cy="1822391"/>
            </a:xfrm>
            <a:custGeom>
              <a:avLst/>
              <a:gdLst/>
              <a:ahLst/>
              <a:cxnLst/>
              <a:rect l="l" t="t" r="r" b="b"/>
              <a:pathLst>
                <a:path w="45663" h="45449" extrusionOk="0">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7"/>
            <p:cNvSpPr/>
            <p:nvPr/>
          </p:nvSpPr>
          <p:spPr>
            <a:xfrm>
              <a:off x="2796545" y="833253"/>
              <a:ext cx="9704" cy="7538"/>
            </a:xfrm>
            <a:custGeom>
              <a:avLst/>
              <a:gdLst/>
              <a:ahLst/>
              <a:cxnLst/>
              <a:rect l="l" t="t" r="r" b="b"/>
              <a:pathLst>
                <a:path w="242" h="188" extrusionOk="0">
                  <a:moveTo>
                    <a:pt x="161" y="0"/>
                  </a:moveTo>
                  <a:cubicBezTo>
                    <a:pt x="108" y="27"/>
                    <a:pt x="54" y="81"/>
                    <a:pt x="1" y="107"/>
                  </a:cubicBezTo>
                  <a:lnTo>
                    <a:pt x="161" y="188"/>
                  </a:lnTo>
                  <a:lnTo>
                    <a:pt x="242" y="54"/>
                  </a:ln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7"/>
            <p:cNvSpPr/>
            <p:nvPr/>
          </p:nvSpPr>
          <p:spPr>
            <a:xfrm>
              <a:off x="2899597" y="677633"/>
              <a:ext cx="287659" cy="242590"/>
            </a:xfrm>
            <a:custGeom>
              <a:avLst/>
              <a:gdLst/>
              <a:ahLst/>
              <a:cxnLst/>
              <a:rect l="l" t="t" r="r" b="b"/>
              <a:pathLst>
                <a:path w="7174" h="6050" extrusionOk="0">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7"/>
            <p:cNvSpPr/>
            <p:nvPr/>
          </p:nvSpPr>
          <p:spPr>
            <a:xfrm>
              <a:off x="3280608" y="671177"/>
              <a:ext cx="288742" cy="249046"/>
            </a:xfrm>
            <a:custGeom>
              <a:avLst/>
              <a:gdLst/>
              <a:ahLst/>
              <a:cxnLst/>
              <a:rect l="l" t="t" r="r" b="b"/>
              <a:pathLst>
                <a:path w="7201" h="6211" extrusionOk="0">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7"/>
            <p:cNvSpPr/>
            <p:nvPr/>
          </p:nvSpPr>
          <p:spPr>
            <a:xfrm>
              <a:off x="3662662" y="776354"/>
              <a:ext cx="109506" cy="64437"/>
            </a:xfrm>
            <a:custGeom>
              <a:avLst/>
              <a:gdLst/>
              <a:ahLst/>
              <a:cxnLst/>
              <a:rect l="l" t="t" r="r" b="b"/>
              <a:pathLst>
                <a:path w="2731" h="1607" extrusionOk="0">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7"/>
            <p:cNvSpPr/>
            <p:nvPr/>
          </p:nvSpPr>
          <p:spPr>
            <a:xfrm>
              <a:off x="3803246" y="797847"/>
              <a:ext cx="6496" cy="122378"/>
            </a:xfrm>
            <a:custGeom>
              <a:avLst/>
              <a:gdLst/>
              <a:ahLst/>
              <a:cxnLst/>
              <a:rect l="l" t="t" r="r" b="b"/>
              <a:pathLst>
                <a:path w="162" h="3052" extrusionOk="0">
                  <a:moveTo>
                    <a:pt x="1" y="0"/>
                  </a:moveTo>
                  <a:lnTo>
                    <a:pt x="1" y="3051"/>
                  </a:lnTo>
                  <a:lnTo>
                    <a:pt x="162" y="3051"/>
                  </a:lnTo>
                  <a:lnTo>
                    <a:pt x="162" y="107"/>
                  </a:lnTo>
                  <a:cubicBezTo>
                    <a:pt x="108" y="54"/>
                    <a:pt x="54" y="2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7"/>
            <p:cNvSpPr/>
            <p:nvPr/>
          </p:nvSpPr>
          <p:spPr>
            <a:xfrm>
              <a:off x="2475641" y="1246463"/>
              <a:ext cx="2205" cy="4331"/>
            </a:xfrm>
            <a:custGeom>
              <a:avLst/>
              <a:gdLst/>
              <a:ahLst/>
              <a:cxnLst/>
              <a:rect l="l" t="t" r="r" b="b"/>
              <a:pathLst>
                <a:path w="55" h="108" extrusionOk="0">
                  <a:moveTo>
                    <a:pt x="54" y="0"/>
                  </a:moveTo>
                  <a:cubicBezTo>
                    <a:pt x="28" y="27"/>
                    <a:pt x="28" y="54"/>
                    <a:pt x="1" y="107"/>
                  </a:cubicBezTo>
                  <a:lnTo>
                    <a:pt x="54" y="107"/>
                  </a:lnTo>
                  <a:lnTo>
                    <a:pt x="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7"/>
            <p:cNvSpPr/>
            <p:nvPr/>
          </p:nvSpPr>
          <p:spPr>
            <a:xfrm>
              <a:off x="2616265" y="1006036"/>
              <a:ext cx="2165" cy="2205"/>
            </a:xfrm>
            <a:custGeom>
              <a:avLst/>
              <a:gdLst/>
              <a:ahLst/>
              <a:cxnLst/>
              <a:rect l="l" t="t" r="r" b="b"/>
              <a:pathLst>
                <a:path w="54" h="55" extrusionOk="0">
                  <a:moveTo>
                    <a:pt x="54" y="1"/>
                  </a:moveTo>
                  <a:cubicBezTo>
                    <a:pt x="27" y="27"/>
                    <a:pt x="27" y="27"/>
                    <a:pt x="0" y="54"/>
                  </a:cubicBezTo>
                  <a:lnTo>
                    <a:pt x="54" y="27"/>
                  </a:lnTo>
                  <a:lnTo>
                    <a:pt x="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7"/>
            <p:cNvSpPr/>
            <p:nvPr/>
          </p:nvSpPr>
          <p:spPr>
            <a:xfrm>
              <a:off x="2535748" y="1119794"/>
              <a:ext cx="82681" cy="51565"/>
            </a:xfrm>
            <a:custGeom>
              <a:avLst/>
              <a:gdLst/>
              <a:ahLst/>
              <a:cxnLst/>
              <a:rect l="l" t="t" r="r" b="b"/>
              <a:pathLst>
                <a:path w="2062" h="1286" extrusionOk="0">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7"/>
            <p:cNvSpPr/>
            <p:nvPr/>
          </p:nvSpPr>
          <p:spPr>
            <a:xfrm>
              <a:off x="2711778" y="921268"/>
              <a:ext cx="287659" cy="329521"/>
            </a:xfrm>
            <a:custGeom>
              <a:avLst/>
              <a:gdLst/>
              <a:ahLst/>
              <a:cxnLst/>
              <a:rect l="l" t="t" r="r" b="b"/>
              <a:pathLst>
                <a:path w="7174" h="8218" extrusionOk="0">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7"/>
            <p:cNvSpPr/>
            <p:nvPr/>
          </p:nvSpPr>
          <p:spPr>
            <a:xfrm>
              <a:off x="3092789" y="921268"/>
              <a:ext cx="288742" cy="328439"/>
            </a:xfrm>
            <a:custGeom>
              <a:avLst/>
              <a:gdLst/>
              <a:ahLst/>
              <a:cxnLst/>
              <a:rect l="l" t="t" r="r" b="b"/>
              <a:pathLst>
                <a:path w="7201" h="8191" extrusionOk="0">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7"/>
            <p:cNvSpPr/>
            <p:nvPr/>
          </p:nvSpPr>
          <p:spPr>
            <a:xfrm>
              <a:off x="3474843" y="921268"/>
              <a:ext cx="287659" cy="328439"/>
            </a:xfrm>
            <a:custGeom>
              <a:avLst/>
              <a:gdLst/>
              <a:ahLst/>
              <a:cxnLst/>
              <a:rect l="l" t="t" r="r" b="b"/>
              <a:pathLst>
                <a:path w="7174" h="8191" extrusionOk="0">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7"/>
            <p:cNvSpPr/>
            <p:nvPr/>
          </p:nvSpPr>
          <p:spPr>
            <a:xfrm>
              <a:off x="3855854" y="953467"/>
              <a:ext cx="287659" cy="296240"/>
            </a:xfrm>
            <a:custGeom>
              <a:avLst/>
              <a:gdLst/>
              <a:ahLst/>
              <a:cxnLst/>
              <a:rect l="l" t="t" r="r" b="b"/>
              <a:pathLst>
                <a:path w="7174" h="7388" extrusionOk="0">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7"/>
            <p:cNvSpPr/>
            <p:nvPr/>
          </p:nvSpPr>
          <p:spPr>
            <a:xfrm>
              <a:off x="2417699" y="1498640"/>
              <a:ext cx="7538" cy="9704"/>
            </a:xfrm>
            <a:custGeom>
              <a:avLst/>
              <a:gdLst/>
              <a:ahLst/>
              <a:cxnLst/>
              <a:rect l="l" t="t" r="r" b="b"/>
              <a:pathLst>
                <a:path w="188" h="242" extrusionOk="0">
                  <a:moveTo>
                    <a:pt x="1" y="1"/>
                  </a:moveTo>
                  <a:cubicBezTo>
                    <a:pt x="1" y="54"/>
                    <a:pt x="1" y="135"/>
                    <a:pt x="1" y="188"/>
                  </a:cubicBezTo>
                  <a:lnTo>
                    <a:pt x="108" y="242"/>
                  </a:lnTo>
                  <a:lnTo>
                    <a:pt x="188" y="10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7"/>
            <p:cNvSpPr/>
            <p:nvPr/>
          </p:nvSpPr>
          <p:spPr>
            <a:xfrm>
              <a:off x="2518586" y="1259335"/>
              <a:ext cx="287659" cy="328439"/>
            </a:xfrm>
            <a:custGeom>
              <a:avLst/>
              <a:gdLst/>
              <a:ahLst/>
              <a:cxnLst/>
              <a:rect l="l" t="t" r="r" b="b"/>
              <a:pathLst>
                <a:path w="7174" h="8191" extrusionOk="0">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7"/>
            <p:cNvSpPr/>
            <p:nvPr/>
          </p:nvSpPr>
          <p:spPr>
            <a:xfrm>
              <a:off x="2899597" y="1259335"/>
              <a:ext cx="287659" cy="328439"/>
            </a:xfrm>
            <a:custGeom>
              <a:avLst/>
              <a:gdLst/>
              <a:ahLst/>
              <a:cxnLst/>
              <a:rect l="l" t="t" r="r" b="b"/>
              <a:pathLst>
                <a:path w="7174" h="8191" extrusionOk="0">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7"/>
            <p:cNvSpPr/>
            <p:nvPr/>
          </p:nvSpPr>
          <p:spPr>
            <a:xfrm>
              <a:off x="3280608" y="1259335"/>
              <a:ext cx="288742" cy="328439"/>
            </a:xfrm>
            <a:custGeom>
              <a:avLst/>
              <a:gdLst/>
              <a:ahLst/>
              <a:cxnLst/>
              <a:rect l="l" t="t" r="r" b="b"/>
              <a:pathLst>
                <a:path w="7201" h="8191" extrusionOk="0">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7"/>
            <p:cNvSpPr/>
            <p:nvPr/>
          </p:nvSpPr>
          <p:spPr>
            <a:xfrm>
              <a:off x="3662662" y="1258252"/>
              <a:ext cx="287659" cy="329521"/>
            </a:xfrm>
            <a:custGeom>
              <a:avLst/>
              <a:gdLst/>
              <a:ahLst/>
              <a:cxnLst/>
              <a:rect l="l" t="t" r="r" b="b"/>
              <a:pathLst>
                <a:path w="7174" h="8218" extrusionOk="0">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7"/>
            <p:cNvSpPr/>
            <p:nvPr/>
          </p:nvSpPr>
          <p:spPr>
            <a:xfrm>
              <a:off x="4043673" y="1258252"/>
              <a:ext cx="193230" cy="329521"/>
            </a:xfrm>
            <a:custGeom>
              <a:avLst/>
              <a:gdLst/>
              <a:ahLst/>
              <a:cxnLst/>
              <a:rect l="l" t="t" r="r" b="b"/>
              <a:pathLst>
                <a:path w="4819" h="8218" extrusionOk="0">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7"/>
            <p:cNvSpPr/>
            <p:nvPr/>
          </p:nvSpPr>
          <p:spPr>
            <a:xfrm>
              <a:off x="2423072" y="1578074"/>
              <a:ext cx="195355" cy="328439"/>
            </a:xfrm>
            <a:custGeom>
              <a:avLst/>
              <a:gdLst/>
              <a:ahLst/>
              <a:cxnLst/>
              <a:rect l="l" t="t" r="r" b="b"/>
              <a:pathLst>
                <a:path w="4872" h="8191" extrusionOk="0">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7"/>
            <p:cNvSpPr/>
            <p:nvPr/>
          </p:nvSpPr>
          <p:spPr>
            <a:xfrm>
              <a:off x="2711778" y="1578074"/>
              <a:ext cx="287659" cy="328439"/>
            </a:xfrm>
            <a:custGeom>
              <a:avLst/>
              <a:gdLst/>
              <a:ahLst/>
              <a:cxnLst/>
              <a:rect l="l" t="t" r="r" b="b"/>
              <a:pathLst>
                <a:path w="7174" h="8191" extrusionOk="0">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7"/>
            <p:cNvSpPr/>
            <p:nvPr/>
          </p:nvSpPr>
          <p:spPr>
            <a:xfrm>
              <a:off x="3092789" y="1578074"/>
              <a:ext cx="288742" cy="328439"/>
            </a:xfrm>
            <a:custGeom>
              <a:avLst/>
              <a:gdLst/>
              <a:ahLst/>
              <a:cxnLst/>
              <a:rect l="l" t="t" r="r" b="b"/>
              <a:pathLst>
                <a:path w="7201" h="8191" extrusionOk="0">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7"/>
            <p:cNvSpPr/>
            <p:nvPr/>
          </p:nvSpPr>
          <p:spPr>
            <a:xfrm>
              <a:off x="3474843" y="1578074"/>
              <a:ext cx="287659" cy="328439"/>
            </a:xfrm>
            <a:custGeom>
              <a:avLst/>
              <a:gdLst/>
              <a:ahLst/>
              <a:cxnLst/>
              <a:rect l="l" t="t" r="r" b="b"/>
              <a:pathLst>
                <a:path w="7174" h="8191" extrusionOk="0">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7"/>
            <p:cNvSpPr/>
            <p:nvPr/>
          </p:nvSpPr>
          <p:spPr>
            <a:xfrm>
              <a:off x="3855854" y="1578074"/>
              <a:ext cx="287659" cy="328439"/>
            </a:xfrm>
            <a:custGeom>
              <a:avLst/>
              <a:gdLst/>
              <a:ahLst/>
              <a:cxnLst/>
              <a:rect l="l" t="t" r="r" b="b"/>
              <a:pathLst>
                <a:path w="7174" h="8191" extrusionOk="0">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7"/>
            <p:cNvSpPr/>
            <p:nvPr/>
          </p:nvSpPr>
          <p:spPr>
            <a:xfrm>
              <a:off x="2518586" y="1919388"/>
              <a:ext cx="287659" cy="293033"/>
            </a:xfrm>
            <a:custGeom>
              <a:avLst/>
              <a:gdLst/>
              <a:ahLst/>
              <a:cxnLst/>
              <a:rect l="l" t="t" r="r" b="b"/>
              <a:pathLst>
                <a:path w="7174" h="7308" extrusionOk="0">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7"/>
            <p:cNvSpPr/>
            <p:nvPr/>
          </p:nvSpPr>
          <p:spPr>
            <a:xfrm>
              <a:off x="2899597" y="1919388"/>
              <a:ext cx="287659" cy="328439"/>
            </a:xfrm>
            <a:custGeom>
              <a:avLst/>
              <a:gdLst/>
              <a:ahLst/>
              <a:cxnLst/>
              <a:rect l="l" t="t" r="r" b="b"/>
              <a:pathLst>
                <a:path w="7174" h="8191" extrusionOk="0">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7"/>
            <p:cNvSpPr/>
            <p:nvPr/>
          </p:nvSpPr>
          <p:spPr>
            <a:xfrm>
              <a:off x="3280608" y="1919388"/>
              <a:ext cx="288742" cy="328439"/>
            </a:xfrm>
            <a:custGeom>
              <a:avLst/>
              <a:gdLst/>
              <a:ahLst/>
              <a:cxnLst/>
              <a:rect l="l" t="t" r="r" b="b"/>
              <a:pathLst>
                <a:path w="7201" h="8191" extrusionOk="0">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7"/>
            <p:cNvSpPr/>
            <p:nvPr/>
          </p:nvSpPr>
          <p:spPr>
            <a:xfrm>
              <a:off x="3662662" y="1919388"/>
              <a:ext cx="287659" cy="328439"/>
            </a:xfrm>
            <a:custGeom>
              <a:avLst/>
              <a:gdLst/>
              <a:ahLst/>
              <a:cxnLst/>
              <a:rect l="l" t="t" r="r" b="b"/>
              <a:pathLst>
                <a:path w="7174" h="8191" extrusionOk="0">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7"/>
            <p:cNvSpPr/>
            <p:nvPr/>
          </p:nvSpPr>
          <p:spPr>
            <a:xfrm>
              <a:off x="4043673" y="1998782"/>
              <a:ext cx="78391" cy="49400"/>
            </a:xfrm>
            <a:custGeom>
              <a:avLst/>
              <a:gdLst/>
              <a:ahLst/>
              <a:cxnLst/>
              <a:rect l="l" t="t" r="r" b="b"/>
              <a:pathLst>
                <a:path w="1955" h="1232" extrusionOk="0">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7"/>
            <p:cNvSpPr/>
            <p:nvPr/>
          </p:nvSpPr>
          <p:spPr>
            <a:xfrm>
              <a:off x="2884560" y="2317561"/>
              <a:ext cx="114879" cy="68727"/>
            </a:xfrm>
            <a:custGeom>
              <a:avLst/>
              <a:gdLst/>
              <a:ahLst/>
              <a:cxnLst/>
              <a:rect l="l" t="t" r="r" b="b"/>
              <a:pathLst>
                <a:path w="2865" h="1714" extrusionOk="0">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7"/>
            <p:cNvSpPr/>
            <p:nvPr/>
          </p:nvSpPr>
          <p:spPr>
            <a:xfrm>
              <a:off x="2852362" y="2238127"/>
              <a:ext cx="6496" cy="129916"/>
            </a:xfrm>
            <a:custGeom>
              <a:avLst/>
              <a:gdLst/>
              <a:ahLst/>
              <a:cxnLst/>
              <a:rect l="l" t="t" r="r" b="b"/>
              <a:pathLst>
                <a:path w="162" h="3240" extrusionOk="0">
                  <a:moveTo>
                    <a:pt x="1" y="0"/>
                  </a:moveTo>
                  <a:lnTo>
                    <a:pt x="1" y="3132"/>
                  </a:lnTo>
                  <a:cubicBezTo>
                    <a:pt x="54" y="3159"/>
                    <a:pt x="108" y="3212"/>
                    <a:pt x="161" y="3239"/>
                  </a:cubicBez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7"/>
            <p:cNvSpPr/>
            <p:nvPr/>
          </p:nvSpPr>
          <p:spPr>
            <a:xfrm>
              <a:off x="3092789" y="2238127"/>
              <a:ext cx="288742" cy="255461"/>
            </a:xfrm>
            <a:custGeom>
              <a:avLst/>
              <a:gdLst/>
              <a:ahLst/>
              <a:cxnLst/>
              <a:rect l="l" t="t" r="r" b="b"/>
              <a:pathLst>
                <a:path w="7201" h="6371" extrusionOk="0">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7"/>
            <p:cNvSpPr/>
            <p:nvPr/>
          </p:nvSpPr>
          <p:spPr>
            <a:xfrm>
              <a:off x="3474843" y="2238127"/>
              <a:ext cx="287659" cy="247963"/>
            </a:xfrm>
            <a:custGeom>
              <a:avLst/>
              <a:gdLst/>
              <a:ahLst/>
              <a:cxnLst/>
              <a:rect l="l" t="t" r="r" b="b"/>
              <a:pathLst>
                <a:path w="7174" h="6184" extrusionOk="0">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7"/>
            <p:cNvSpPr/>
            <p:nvPr/>
          </p:nvSpPr>
          <p:spPr>
            <a:xfrm>
              <a:off x="3855854" y="2317561"/>
              <a:ext cx="12911" cy="9704"/>
            </a:xfrm>
            <a:custGeom>
              <a:avLst/>
              <a:gdLst/>
              <a:ahLst/>
              <a:cxnLst/>
              <a:rect l="l" t="t" r="r" b="b"/>
              <a:pathLst>
                <a:path w="322" h="242" extrusionOk="0">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57"/>
          <p:cNvSpPr/>
          <p:nvPr/>
        </p:nvSpPr>
        <p:spPr>
          <a:xfrm rot="-7977683">
            <a:off x="6033949" y="548625"/>
            <a:ext cx="1554661" cy="1491741"/>
          </a:xfrm>
          <a:custGeom>
            <a:avLst/>
            <a:gdLst/>
            <a:ahLst/>
            <a:cxnLst/>
            <a:rect l="l" t="t" r="r" b="b"/>
            <a:pathLst>
              <a:path w="20582" h="19749" extrusionOk="0">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7">
            <a:hlinkClick r:id="" action="ppaction://noaction"/>
          </p:cNvPr>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317" name="Google Shape;1317;p57"/>
          <p:cNvSpPr txBox="1">
            <a:spLocks noGrp="1"/>
          </p:cNvSpPr>
          <p:nvPr>
            <p:ph type="title" idx="2" hasCustomPrompt="1"/>
          </p:nvPr>
        </p:nvSpPr>
        <p:spPr>
          <a:xfrm>
            <a:off x="2019300" y="914400"/>
            <a:ext cx="5105400" cy="12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7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5">
  <p:cSld name="CUSTOM_19">
    <p:spTree>
      <p:nvGrpSpPr>
        <p:cNvPr id="1" name="Shape 1467"/>
        <p:cNvGrpSpPr/>
        <p:nvPr/>
      </p:nvGrpSpPr>
      <p:grpSpPr>
        <a:xfrm>
          <a:off x="0" y="0"/>
          <a:ext cx="0" cy="0"/>
          <a:chOff x="0" y="0"/>
          <a:chExt cx="0" cy="0"/>
        </a:xfrm>
      </p:grpSpPr>
      <p:sp>
        <p:nvSpPr>
          <p:cNvPr id="1468" name="Google Shape;1468;p61"/>
          <p:cNvSpPr/>
          <p:nvPr/>
        </p:nvSpPr>
        <p:spPr>
          <a:xfrm rot="199611" flipH="1">
            <a:off x="-1222385" y="1111794"/>
            <a:ext cx="4658395" cy="4765297"/>
          </a:xfrm>
          <a:custGeom>
            <a:avLst/>
            <a:gdLst/>
            <a:ahLst/>
            <a:cxnLst/>
            <a:rect l="l" t="t" r="r" b="b"/>
            <a:pathLst>
              <a:path w="142469" h="136664" extrusionOk="0">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1"/>
          <p:cNvSpPr/>
          <p:nvPr/>
        </p:nvSpPr>
        <p:spPr>
          <a:xfrm rot="-5035045" flipH="1">
            <a:off x="5862077" y="-226971"/>
            <a:ext cx="5262855" cy="3237953"/>
          </a:xfrm>
          <a:custGeom>
            <a:avLst/>
            <a:gdLst/>
            <a:ahLst/>
            <a:cxnLst/>
            <a:rect l="l" t="t" r="r" b="b"/>
            <a:pathLst>
              <a:path w="59643" h="36694" extrusionOk="0">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1"/>
          <p:cNvSpPr/>
          <p:nvPr/>
        </p:nvSpPr>
        <p:spPr>
          <a:xfrm rot="10800000">
            <a:off x="6276915" y="2875987"/>
            <a:ext cx="1774800" cy="1774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1" name="Google Shape;1471;p61"/>
          <p:cNvGrpSpPr/>
          <p:nvPr/>
        </p:nvGrpSpPr>
        <p:grpSpPr>
          <a:xfrm rot="10800000">
            <a:off x="1381161" y="1333007"/>
            <a:ext cx="1696762" cy="1688828"/>
            <a:chOff x="2414491" y="671177"/>
            <a:chExt cx="1830972" cy="1822411"/>
          </a:xfrm>
        </p:grpSpPr>
        <p:sp>
          <p:nvSpPr>
            <p:cNvPr id="1472" name="Google Shape;1472;p61"/>
            <p:cNvSpPr/>
            <p:nvPr/>
          </p:nvSpPr>
          <p:spPr>
            <a:xfrm>
              <a:off x="2414491" y="671177"/>
              <a:ext cx="1830972" cy="1822391"/>
            </a:xfrm>
            <a:custGeom>
              <a:avLst/>
              <a:gdLst/>
              <a:ahLst/>
              <a:cxnLst/>
              <a:rect l="l" t="t" r="r" b="b"/>
              <a:pathLst>
                <a:path w="45663" h="45449" extrusionOk="0">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1"/>
            <p:cNvSpPr/>
            <p:nvPr/>
          </p:nvSpPr>
          <p:spPr>
            <a:xfrm>
              <a:off x="2796545" y="833253"/>
              <a:ext cx="9704" cy="7538"/>
            </a:xfrm>
            <a:custGeom>
              <a:avLst/>
              <a:gdLst/>
              <a:ahLst/>
              <a:cxnLst/>
              <a:rect l="l" t="t" r="r" b="b"/>
              <a:pathLst>
                <a:path w="242" h="188" extrusionOk="0">
                  <a:moveTo>
                    <a:pt x="161" y="0"/>
                  </a:moveTo>
                  <a:cubicBezTo>
                    <a:pt x="108" y="27"/>
                    <a:pt x="54" y="81"/>
                    <a:pt x="1" y="107"/>
                  </a:cubicBezTo>
                  <a:lnTo>
                    <a:pt x="161" y="188"/>
                  </a:lnTo>
                  <a:lnTo>
                    <a:pt x="242" y="54"/>
                  </a:ln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1"/>
            <p:cNvSpPr/>
            <p:nvPr/>
          </p:nvSpPr>
          <p:spPr>
            <a:xfrm>
              <a:off x="2899597" y="677633"/>
              <a:ext cx="287659" cy="242590"/>
            </a:xfrm>
            <a:custGeom>
              <a:avLst/>
              <a:gdLst/>
              <a:ahLst/>
              <a:cxnLst/>
              <a:rect l="l" t="t" r="r" b="b"/>
              <a:pathLst>
                <a:path w="7174" h="6050" extrusionOk="0">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1"/>
            <p:cNvSpPr/>
            <p:nvPr/>
          </p:nvSpPr>
          <p:spPr>
            <a:xfrm>
              <a:off x="3280608" y="671177"/>
              <a:ext cx="288742" cy="249046"/>
            </a:xfrm>
            <a:custGeom>
              <a:avLst/>
              <a:gdLst/>
              <a:ahLst/>
              <a:cxnLst/>
              <a:rect l="l" t="t" r="r" b="b"/>
              <a:pathLst>
                <a:path w="7201" h="6211" extrusionOk="0">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1"/>
            <p:cNvSpPr/>
            <p:nvPr/>
          </p:nvSpPr>
          <p:spPr>
            <a:xfrm>
              <a:off x="3662662" y="776354"/>
              <a:ext cx="109506" cy="64437"/>
            </a:xfrm>
            <a:custGeom>
              <a:avLst/>
              <a:gdLst/>
              <a:ahLst/>
              <a:cxnLst/>
              <a:rect l="l" t="t" r="r" b="b"/>
              <a:pathLst>
                <a:path w="2731" h="1607" extrusionOk="0">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1"/>
            <p:cNvSpPr/>
            <p:nvPr/>
          </p:nvSpPr>
          <p:spPr>
            <a:xfrm>
              <a:off x="3803246" y="797847"/>
              <a:ext cx="6496" cy="122378"/>
            </a:xfrm>
            <a:custGeom>
              <a:avLst/>
              <a:gdLst/>
              <a:ahLst/>
              <a:cxnLst/>
              <a:rect l="l" t="t" r="r" b="b"/>
              <a:pathLst>
                <a:path w="162" h="3052" extrusionOk="0">
                  <a:moveTo>
                    <a:pt x="1" y="0"/>
                  </a:moveTo>
                  <a:lnTo>
                    <a:pt x="1" y="3051"/>
                  </a:lnTo>
                  <a:lnTo>
                    <a:pt x="162" y="3051"/>
                  </a:lnTo>
                  <a:lnTo>
                    <a:pt x="162" y="107"/>
                  </a:lnTo>
                  <a:cubicBezTo>
                    <a:pt x="108" y="54"/>
                    <a:pt x="54" y="2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1"/>
            <p:cNvSpPr/>
            <p:nvPr/>
          </p:nvSpPr>
          <p:spPr>
            <a:xfrm>
              <a:off x="2475641" y="1246463"/>
              <a:ext cx="2205" cy="4331"/>
            </a:xfrm>
            <a:custGeom>
              <a:avLst/>
              <a:gdLst/>
              <a:ahLst/>
              <a:cxnLst/>
              <a:rect l="l" t="t" r="r" b="b"/>
              <a:pathLst>
                <a:path w="55" h="108" extrusionOk="0">
                  <a:moveTo>
                    <a:pt x="54" y="0"/>
                  </a:moveTo>
                  <a:cubicBezTo>
                    <a:pt x="28" y="27"/>
                    <a:pt x="28" y="54"/>
                    <a:pt x="1" y="107"/>
                  </a:cubicBezTo>
                  <a:lnTo>
                    <a:pt x="54" y="107"/>
                  </a:lnTo>
                  <a:lnTo>
                    <a:pt x="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1"/>
            <p:cNvSpPr/>
            <p:nvPr/>
          </p:nvSpPr>
          <p:spPr>
            <a:xfrm>
              <a:off x="2616265" y="1006036"/>
              <a:ext cx="2165" cy="2205"/>
            </a:xfrm>
            <a:custGeom>
              <a:avLst/>
              <a:gdLst/>
              <a:ahLst/>
              <a:cxnLst/>
              <a:rect l="l" t="t" r="r" b="b"/>
              <a:pathLst>
                <a:path w="54" h="55" extrusionOk="0">
                  <a:moveTo>
                    <a:pt x="54" y="1"/>
                  </a:moveTo>
                  <a:cubicBezTo>
                    <a:pt x="27" y="27"/>
                    <a:pt x="27" y="27"/>
                    <a:pt x="0" y="54"/>
                  </a:cubicBezTo>
                  <a:lnTo>
                    <a:pt x="54" y="27"/>
                  </a:lnTo>
                  <a:lnTo>
                    <a:pt x="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1"/>
            <p:cNvSpPr/>
            <p:nvPr/>
          </p:nvSpPr>
          <p:spPr>
            <a:xfrm>
              <a:off x="2535748" y="1119794"/>
              <a:ext cx="82681" cy="51565"/>
            </a:xfrm>
            <a:custGeom>
              <a:avLst/>
              <a:gdLst/>
              <a:ahLst/>
              <a:cxnLst/>
              <a:rect l="l" t="t" r="r" b="b"/>
              <a:pathLst>
                <a:path w="2062" h="1286" extrusionOk="0">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1"/>
            <p:cNvSpPr/>
            <p:nvPr/>
          </p:nvSpPr>
          <p:spPr>
            <a:xfrm>
              <a:off x="2711778" y="921268"/>
              <a:ext cx="287659" cy="329521"/>
            </a:xfrm>
            <a:custGeom>
              <a:avLst/>
              <a:gdLst/>
              <a:ahLst/>
              <a:cxnLst/>
              <a:rect l="l" t="t" r="r" b="b"/>
              <a:pathLst>
                <a:path w="7174" h="8218" extrusionOk="0">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1"/>
            <p:cNvSpPr/>
            <p:nvPr/>
          </p:nvSpPr>
          <p:spPr>
            <a:xfrm>
              <a:off x="3092789" y="921268"/>
              <a:ext cx="288742" cy="328439"/>
            </a:xfrm>
            <a:custGeom>
              <a:avLst/>
              <a:gdLst/>
              <a:ahLst/>
              <a:cxnLst/>
              <a:rect l="l" t="t" r="r" b="b"/>
              <a:pathLst>
                <a:path w="7201" h="8191" extrusionOk="0">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1"/>
            <p:cNvSpPr/>
            <p:nvPr/>
          </p:nvSpPr>
          <p:spPr>
            <a:xfrm>
              <a:off x="3474843" y="921268"/>
              <a:ext cx="287659" cy="328439"/>
            </a:xfrm>
            <a:custGeom>
              <a:avLst/>
              <a:gdLst/>
              <a:ahLst/>
              <a:cxnLst/>
              <a:rect l="l" t="t" r="r" b="b"/>
              <a:pathLst>
                <a:path w="7174" h="8191" extrusionOk="0">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1"/>
            <p:cNvSpPr/>
            <p:nvPr/>
          </p:nvSpPr>
          <p:spPr>
            <a:xfrm>
              <a:off x="3855854" y="953467"/>
              <a:ext cx="287659" cy="296240"/>
            </a:xfrm>
            <a:custGeom>
              <a:avLst/>
              <a:gdLst/>
              <a:ahLst/>
              <a:cxnLst/>
              <a:rect l="l" t="t" r="r" b="b"/>
              <a:pathLst>
                <a:path w="7174" h="7388" extrusionOk="0">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1"/>
            <p:cNvSpPr/>
            <p:nvPr/>
          </p:nvSpPr>
          <p:spPr>
            <a:xfrm>
              <a:off x="2417699" y="1498640"/>
              <a:ext cx="7538" cy="9704"/>
            </a:xfrm>
            <a:custGeom>
              <a:avLst/>
              <a:gdLst/>
              <a:ahLst/>
              <a:cxnLst/>
              <a:rect l="l" t="t" r="r" b="b"/>
              <a:pathLst>
                <a:path w="188" h="242" extrusionOk="0">
                  <a:moveTo>
                    <a:pt x="1" y="1"/>
                  </a:moveTo>
                  <a:cubicBezTo>
                    <a:pt x="1" y="54"/>
                    <a:pt x="1" y="135"/>
                    <a:pt x="1" y="188"/>
                  </a:cubicBezTo>
                  <a:lnTo>
                    <a:pt x="108" y="242"/>
                  </a:lnTo>
                  <a:lnTo>
                    <a:pt x="188" y="10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1"/>
            <p:cNvSpPr/>
            <p:nvPr/>
          </p:nvSpPr>
          <p:spPr>
            <a:xfrm>
              <a:off x="2518586" y="1259335"/>
              <a:ext cx="287659" cy="328439"/>
            </a:xfrm>
            <a:custGeom>
              <a:avLst/>
              <a:gdLst/>
              <a:ahLst/>
              <a:cxnLst/>
              <a:rect l="l" t="t" r="r" b="b"/>
              <a:pathLst>
                <a:path w="7174" h="8191" extrusionOk="0">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1"/>
            <p:cNvSpPr/>
            <p:nvPr/>
          </p:nvSpPr>
          <p:spPr>
            <a:xfrm>
              <a:off x="2899597" y="1259335"/>
              <a:ext cx="287659" cy="328439"/>
            </a:xfrm>
            <a:custGeom>
              <a:avLst/>
              <a:gdLst/>
              <a:ahLst/>
              <a:cxnLst/>
              <a:rect l="l" t="t" r="r" b="b"/>
              <a:pathLst>
                <a:path w="7174" h="8191" extrusionOk="0">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1"/>
            <p:cNvSpPr/>
            <p:nvPr/>
          </p:nvSpPr>
          <p:spPr>
            <a:xfrm>
              <a:off x="3280608" y="1259335"/>
              <a:ext cx="288742" cy="328439"/>
            </a:xfrm>
            <a:custGeom>
              <a:avLst/>
              <a:gdLst/>
              <a:ahLst/>
              <a:cxnLst/>
              <a:rect l="l" t="t" r="r" b="b"/>
              <a:pathLst>
                <a:path w="7201" h="8191" extrusionOk="0">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1"/>
            <p:cNvSpPr/>
            <p:nvPr/>
          </p:nvSpPr>
          <p:spPr>
            <a:xfrm>
              <a:off x="3662662" y="1258252"/>
              <a:ext cx="287659" cy="329521"/>
            </a:xfrm>
            <a:custGeom>
              <a:avLst/>
              <a:gdLst/>
              <a:ahLst/>
              <a:cxnLst/>
              <a:rect l="l" t="t" r="r" b="b"/>
              <a:pathLst>
                <a:path w="7174" h="8218" extrusionOk="0">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1"/>
            <p:cNvSpPr/>
            <p:nvPr/>
          </p:nvSpPr>
          <p:spPr>
            <a:xfrm>
              <a:off x="4043673" y="1258252"/>
              <a:ext cx="193230" cy="329521"/>
            </a:xfrm>
            <a:custGeom>
              <a:avLst/>
              <a:gdLst/>
              <a:ahLst/>
              <a:cxnLst/>
              <a:rect l="l" t="t" r="r" b="b"/>
              <a:pathLst>
                <a:path w="4819" h="8218" extrusionOk="0">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1"/>
            <p:cNvSpPr/>
            <p:nvPr/>
          </p:nvSpPr>
          <p:spPr>
            <a:xfrm>
              <a:off x="2423072" y="1578074"/>
              <a:ext cx="195355" cy="328439"/>
            </a:xfrm>
            <a:custGeom>
              <a:avLst/>
              <a:gdLst/>
              <a:ahLst/>
              <a:cxnLst/>
              <a:rect l="l" t="t" r="r" b="b"/>
              <a:pathLst>
                <a:path w="4872" h="8191" extrusionOk="0">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1"/>
            <p:cNvSpPr/>
            <p:nvPr/>
          </p:nvSpPr>
          <p:spPr>
            <a:xfrm>
              <a:off x="2711778" y="1578074"/>
              <a:ext cx="287659" cy="328439"/>
            </a:xfrm>
            <a:custGeom>
              <a:avLst/>
              <a:gdLst/>
              <a:ahLst/>
              <a:cxnLst/>
              <a:rect l="l" t="t" r="r" b="b"/>
              <a:pathLst>
                <a:path w="7174" h="8191" extrusionOk="0">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1"/>
            <p:cNvSpPr/>
            <p:nvPr/>
          </p:nvSpPr>
          <p:spPr>
            <a:xfrm>
              <a:off x="3092789" y="1578074"/>
              <a:ext cx="288742" cy="328439"/>
            </a:xfrm>
            <a:custGeom>
              <a:avLst/>
              <a:gdLst/>
              <a:ahLst/>
              <a:cxnLst/>
              <a:rect l="l" t="t" r="r" b="b"/>
              <a:pathLst>
                <a:path w="7201" h="8191" extrusionOk="0">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1"/>
            <p:cNvSpPr/>
            <p:nvPr/>
          </p:nvSpPr>
          <p:spPr>
            <a:xfrm>
              <a:off x="3474843" y="1578074"/>
              <a:ext cx="287659" cy="328439"/>
            </a:xfrm>
            <a:custGeom>
              <a:avLst/>
              <a:gdLst/>
              <a:ahLst/>
              <a:cxnLst/>
              <a:rect l="l" t="t" r="r" b="b"/>
              <a:pathLst>
                <a:path w="7174" h="8191" extrusionOk="0">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1"/>
            <p:cNvSpPr/>
            <p:nvPr/>
          </p:nvSpPr>
          <p:spPr>
            <a:xfrm>
              <a:off x="3855854" y="1578074"/>
              <a:ext cx="287659" cy="328439"/>
            </a:xfrm>
            <a:custGeom>
              <a:avLst/>
              <a:gdLst/>
              <a:ahLst/>
              <a:cxnLst/>
              <a:rect l="l" t="t" r="r" b="b"/>
              <a:pathLst>
                <a:path w="7174" h="8191" extrusionOk="0">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1"/>
            <p:cNvSpPr/>
            <p:nvPr/>
          </p:nvSpPr>
          <p:spPr>
            <a:xfrm>
              <a:off x="2518586" y="1919388"/>
              <a:ext cx="287659" cy="293033"/>
            </a:xfrm>
            <a:custGeom>
              <a:avLst/>
              <a:gdLst/>
              <a:ahLst/>
              <a:cxnLst/>
              <a:rect l="l" t="t" r="r" b="b"/>
              <a:pathLst>
                <a:path w="7174" h="7308" extrusionOk="0">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1"/>
            <p:cNvSpPr/>
            <p:nvPr/>
          </p:nvSpPr>
          <p:spPr>
            <a:xfrm>
              <a:off x="2899597" y="1919388"/>
              <a:ext cx="287659" cy="328439"/>
            </a:xfrm>
            <a:custGeom>
              <a:avLst/>
              <a:gdLst/>
              <a:ahLst/>
              <a:cxnLst/>
              <a:rect l="l" t="t" r="r" b="b"/>
              <a:pathLst>
                <a:path w="7174" h="8191" extrusionOk="0">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1"/>
            <p:cNvSpPr/>
            <p:nvPr/>
          </p:nvSpPr>
          <p:spPr>
            <a:xfrm>
              <a:off x="3280608" y="1919388"/>
              <a:ext cx="288742" cy="328439"/>
            </a:xfrm>
            <a:custGeom>
              <a:avLst/>
              <a:gdLst/>
              <a:ahLst/>
              <a:cxnLst/>
              <a:rect l="l" t="t" r="r" b="b"/>
              <a:pathLst>
                <a:path w="7201" h="8191" extrusionOk="0">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1"/>
            <p:cNvSpPr/>
            <p:nvPr/>
          </p:nvSpPr>
          <p:spPr>
            <a:xfrm>
              <a:off x="3662662" y="1919388"/>
              <a:ext cx="287659" cy="328439"/>
            </a:xfrm>
            <a:custGeom>
              <a:avLst/>
              <a:gdLst/>
              <a:ahLst/>
              <a:cxnLst/>
              <a:rect l="l" t="t" r="r" b="b"/>
              <a:pathLst>
                <a:path w="7174" h="8191" extrusionOk="0">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1"/>
            <p:cNvSpPr/>
            <p:nvPr/>
          </p:nvSpPr>
          <p:spPr>
            <a:xfrm>
              <a:off x="4043673" y="1998782"/>
              <a:ext cx="78391" cy="49400"/>
            </a:xfrm>
            <a:custGeom>
              <a:avLst/>
              <a:gdLst/>
              <a:ahLst/>
              <a:cxnLst/>
              <a:rect l="l" t="t" r="r" b="b"/>
              <a:pathLst>
                <a:path w="1955" h="1232" extrusionOk="0">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1"/>
            <p:cNvSpPr/>
            <p:nvPr/>
          </p:nvSpPr>
          <p:spPr>
            <a:xfrm>
              <a:off x="2884560" y="2317561"/>
              <a:ext cx="114879" cy="68727"/>
            </a:xfrm>
            <a:custGeom>
              <a:avLst/>
              <a:gdLst/>
              <a:ahLst/>
              <a:cxnLst/>
              <a:rect l="l" t="t" r="r" b="b"/>
              <a:pathLst>
                <a:path w="2865" h="1714" extrusionOk="0">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1"/>
            <p:cNvSpPr/>
            <p:nvPr/>
          </p:nvSpPr>
          <p:spPr>
            <a:xfrm>
              <a:off x="2852362" y="2238127"/>
              <a:ext cx="6496" cy="129916"/>
            </a:xfrm>
            <a:custGeom>
              <a:avLst/>
              <a:gdLst/>
              <a:ahLst/>
              <a:cxnLst/>
              <a:rect l="l" t="t" r="r" b="b"/>
              <a:pathLst>
                <a:path w="162" h="3240" extrusionOk="0">
                  <a:moveTo>
                    <a:pt x="1" y="0"/>
                  </a:moveTo>
                  <a:lnTo>
                    <a:pt x="1" y="3132"/>
                  </a:lnTo>
                  <a:cubicBezTo>
                    <a:pt x="54" y="3159"/>
                    <a:pt x="108" y="3212"/>
                    <a:pt x="161" y="3239"/>
                  </a:cubicBez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1"/>
            <p:cNvSpPr/>
            <p:nvPr/>
          </p:nvSpPr>
          <p:spPr>
            <a:xfrm>
              <a:off x="3092789" y="2238127"/>
              <a:ext cx="288742" cy="255461"/>
            </a:xfrm>
            <a:custGeom>
              <a:avLst/>
              <a:gdLst/>
              <a:ahLst/>
              <a:cxnLst/>
              <a:rect l="l" t="t" r="r" b="b"/>
              <a:pathLst>
                <a:path w="7201" h="6371" extrusionOk="0">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1"/>
            <p:cNvSpPr/>
            <p:nvPr/>
          </p:nvSpPr>
          <p:spPr>
            <a:xfrm>
              <a:off x="3474843" y="2238127"/>
              <a:ext cx="287659" cy="247963"/>
            </a:xfrm>
            <a:custGeom>
              <a:avLst/>
              <a:gdLst/>
              <a:ahLst/>
              <a:cxnLst/>
              <a:rect l="l" t="t" r="r" b="b"/>
              <a:pathLst>
                <a:path w="7174" h="6184" extrusionOk="0">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1"/>
            <p:cNvSpPr/>
            <p:nvPr/>
          </p:nvSpPr>
          <p:spPr>
            <a:xfrm>
              <a:off x="3855854" y="2317561"/>
              <a:ext cx="12911" cy="9704"/>
            </a:xfrm>
            <a:custGeom>
              <a:avLst/>
              <a:gdLst/>
              <a:ahLst/>
              <a:cxnLst/>
              <a:rect l="l" t="t" r="r" b="b"/>
              <a:pathLst>
                <a:path w="322" h="242" extrusionOk="0">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6" name="Google Shape;1506;p61">
            <a:hlinkClick r:id="" action="ppaction://noaction"/>
          </p:cNvPr>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07" name="Google Shape;1507;p61"/>
          <p:cNvSpPr txBox="1">
            <a:spLocks noGrp="1"/>
          </p:cNvSpPr>
          <p:nvPr>
            <p:ph type="title" idx="2" hasCustomPrompt="1"/>
          </p:nvPr>
        </p:nvSpPr>
        <p:spPr>
          <a:xfrm>
            <a:off x="2019300" y="914400"/>
            <a:ext cx="5105400" cy="12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7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1"/>
        <p:cNvGrpSpPr/>
        <p:nvPr/>
      </p:nvGrpSpPr>
      <p:grpSpPr>
        <a:xfrm>
          <a:off x="0" y="0"/>
          <a:ext cx="0" cy="0"/>
          <a:chOff x="0" y="0"/>
          <a:chExt cx="0" cy="0"/>
        </a:xfrm>
      </p:grpSpPr>
      <p:sp>
        <p:nvSpPr>
          <p:cNvPr id="52" name="Google Shape;52;p3"/>
          <p:cNvSpPr/>
          <p:nvPr/>
        </p:nvSpPr>
        <p:spPr>
          <a:xfrm>
            <a:off x="6710333" y="1328994"/>
            <a:ext cx="2375400" cy="2375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 name="Google Shape;53;p3"/>
          <p:cNvGrpSpPr/>
          <p:nvPr/>
        </p:nvGrpSpPr>
        <p:grpSpPr>
          <a:xfrm>
            <a:off x="6352643" y="607781"/>
            <a:ext cx="2270935" cy="2260334"/>
            <a:chOff x="6762468" y="1386456"/>
            <a:chExt cx="2270935" cy="2260334"/>
          </a:xfrm>
        </p:grpSpPr>
        <p:sp>
          <p:nvSpPr>
            <p:cNvPr id="54" name="Google Shape;54;p3"/>
            <p:cNvSpPr/>
            <p:nvPr/>
          </p:nvSpPr>
          <p:spPr>
            <a:xfrm>
              <a:off x="6762468" y="1386456"/>
              <a:ext cx="2270935" cy="2260292"/>
            </a:xfrm>
            <a:custGeom>
              <a:avLst/>
              <a:gdLst/>
              <a:ahLst/>
              <a:cxnLst/>
              <a:rect l="l" t="t" r="r" b="b"/>
              <a:pathLst>
                <a:path w="45663" h="45449" extrusionOk="0">
                  <a:moveTo>
                    <a:pt x="10947" y="4979"/>
                  </a:moveTo>
                  <a:lnTo>
                    <a:pt x="15605" y="7656"/>
                  </a:lnTo>
                  <a:lnTo>
                    <a:pt x="15605" y="13062"/>
                  </a:lnTo>
                  <a:lnTo>
                    <a:pt x="10947" y="15766"/>
                  </a:lnTo>
                  <a:lnTo>
                    <a:pt x="6263" y="13062"/>
                  </a:lnTo>
                  <a:lnTo>
                    <a:pt x="6263" y="7656"/>
                  </a:lnTo>
                  <a:lnTo>
                    <a:pt x="10947" y="4979"/>
                  </a:lnTo>
                  <a:close/>
                  <a:moveTo>
                    <a:pt x="20449" y="4979"/>
                  </a:moveTo>
                  <a:lnTo>
                    <a:pt x="25133" y="7656"/>
                  </a:lnTo>
                  <a:lnTo>
                    <a:pt x="25133" y="13062"/>
                  </a:lnTo>
                  <a:lnTo>
                    <a:pt x="20449" y="15766"/>
                  </a:lnTo>
                  <a:lnTo>
                    <a:pt x="15792" y="13062"/>
                  </a:lnTo>
                  <a:lnTo>
                    <a:pt x="15792" y="7656"/>
                  </a:lnTo>
                  <a:lnTo>
                    <a:pt x="20449" y="4979"/>
                  </a:lnTo>
                  <a:close/>
                  <a:moveTo>
                    <a:pt x="29978" y="4979"/>
                  </a:moveTo>
                  <a:lnTo>
                    <a:pt x="34635" y="7656"/>
                  </a:lnTo>
                  <a:lnTo>
                    <a:pt x="34635" y="13062"/>
                  </a:lnTo>
                  <a:lnTo>
                    <a:pt x="29978" y="15766"/>
                  </a:lnTo>
                  <a:lnTo>
                    <a:pt x="25294" y="13062"/>
                  </a:lnTo>
                  <a:lnTo>
                    <a:pt x="25294" y="7656"/>
                  </a:lnTo>
                  <a:lnTo>
                    <a:pt x="29978" y="4979"/>
                  </a:lnTo>
                  <a:close/>
                  <a:moveTo>
                    <a:pt x="6183" y="13196"/>
                  </a:moveTo>
                  <a:lnTo>
                    <a:pt x="10867" y="15899"/>
                  </a:lnTo>
                  <a:lnTo>
                    <a:pt x="10867" y="21306"/>
                  </a:lnTo>
                  <a:lnTo>
                    <a:pt x="6183" y="23983"/>
                  </a:lnTo>
                  <a:lnTo>
                    <a:pt x="1526" y="21306"/>
                  </a:lnTo>
                  <a:lnTo>
                    <a:pt x="1526" y="15899"/>
                  </a:lnTo>
                  <a:lnTo>
                    <a:pt x="6183" y="13196"/>
                  </a:lnTo>
                  <a:close/>
                  <a:moveTo>
                    <a:pt x="15712" y="13196"/>
                  </a:moveTo>
                  <a:lnTo>
                    <a:pt x="20369" y="15899"/>
                  </a:lnTo>
                  <a:lnTo>
                    <a:pt x="20369" y="21306"/>
                  </a:lnTo>
                  <a:lnTo>
                    <a:pt x="15712" y="23983"/>
                  </a:lnTo>
                  <a:lnTo>
                    <a:pt x="11028" y="21306"/>
                  </a:lnTo>
                  <a:lnTo>
                    <a:pt x="11028" y="15899"/>
                  </a:lnTo>
                  <a:lnTo>
                    <a:pt x="15712" y="13196"/>
                  </a:lnTo>
                  <a:close/>
                  <a:moveTo>
                    <a:pt x="25213" y="13196"/>
                  </a:moveTo>
                  <a:lnTo>
                    <a:pt x="29871" y="15899"/>
                  </a:lnTo>
                  <a:lnTo>
                    <a:pt x="29871" y="21306"/>
                  </a:lnTo>
                  <a:lnTo>
                    <a:pt x="25213" y="23983"/>
                  </a:lnTo>
                  <a:lnTo>
                    <a:pt x="20529" y="21306"/>
                  </a:lnTo>
                  <a:lnTo>
                    <a:pt x="20529" y="15899"/>
                  </a:lnTo>
                  <a:lnTo>
                    <a:pt x="25213" y="13196"/>
                  </a:lnTo>
                  <a:close/>
                  <a:moveTo>
                    <a:pt x="34715" y="13196"/>
                  </a:moveTo>
                  <a:lnTo>
                    <a:pt x="39399" y="15899"/>
                  </a:lnTo>
                  <a:lnTo>
                    <a:pt x="39399" y="21306"/>
                  </a:lnTo>
                  <a:lnTo>
                    <a:pt x="34715" y="23983"/>
                  </a:lnTo>
                  <a:lnTo>
                    <a:pt x="30058" y="21306"/>
                  </a:lnTo>
                  <a:lnTo>
                    <a:pt x="30058" y="15899"/>
                  </a:lnTo>
                  <a:lnTo>
                    <a:pt x="34715" y="13196"/>
                  </a:lnTo>
                  <a:close/>
                  <a:moveTo>
                    <a:pt x="10947" y="21440"/>
                  </a:moveTo>
                  <a:lnTo>
                    <a:pt x="15605" y="24143"/>
                  </a:lnTo>
                  <a:lnTo>
                    <a:pt x="15605" y="29523"/>
                  </a:lnTo>
                  <a:lnTo>
                    <a:pt x="10947" y="32226"/>
                  </a:lnTo>
                  <a:lnTo>
                    <a:pt x="6263" y="29523"/>
                  </a:lnTo>
                  <a:lnTo>
                    <a:pt x="6263" y="24143"/>
                  </a:lnTo>
                  <a:lnTo>
                    <a:pt x="10947" y="21440"/>
                  </a:lnTo>
                  <a:close/>
                  <a:moveTo>
                    <a:pt x="20449" y="21440"/>
                  </a:moveTo>
                  <a:lnTo>
                    <a:pt x="25133" y="24143"/>
                  </a:lnTo>
                  <a:lnTo>
                    <a:pt x="25133" y="29523"/>
                  </a:lnTo>
                  <a:lnTo>
                    <a:pt x="20449" y="32226"/>
                  </a:lnTo>
                  <a:lnTo>
                    <a:pt x="15792" y="29523"/>
                  </a:lnTo>
                  <a:lnTo>
                    <a:pt x="15792" y="24143"/>
                  </a:lnTo>
                  <a:lnTo>
                    <a:pt x="20449" y="21440"/>
                  </a:lnTo>
                  <a:close/>
                  <a:moveTo>
                    <a:pt x="29978" y="21440"/>
                  </a:moveTo>
                  <a:lnTo>
                    <a:pt x="34635" y="24143"/>
                  </a:lnTo>
                  <a:lnTo>
                    <a:pt x="34635" y="29523"/>
                  </a:lnTo>
                  <a:lnTo>
                    <a:pt x="29978" y="32226"/>
                  </a:lnTo>
                  <a:lnTo>
                    <a:pt x="25294" y="29523"/>
                  </a:lnTo>
                  <a:lnTo>
                    <a:pt x="25294" y="24143"/>
                  </a:lnTo>
                  <a:lnTo>
                    <a:pt x="29978" y="21440"/>
                  </a:lnTo>
                  <a:close/>
                  <a:moveTo>
                    <a:pt x="39480" y="21440"/>
                  </a:moveTo>
                  <a:lnTo>
                    <a:pt x="44137" y="24143"/>
                  </a:lnTo>
                  <a:lnTo>
                    <a:pt x="44137" y="29523"/>
                  </a:lnTo>
                  <a:lnTo>
                    <a:pt x="39480" y="32226"/>
                  </a:lnTo>
                  <a:lnTo>
                    <a:pt x="34796" y="29523"/>
                  </a:lnTo>
                  <a:lnTo>
                    <a:pt x="34796" y="24143"/>
                  </a:lnTo>
                  <a:lnTo>
                    <a:pt x="39480" y="21440"/>
                  </a:lnTo>
                  <a:close/>
                  <a:moveTo>
                    <a:pt x="15712" y="29684"/>
                  </a:moveTo>
                  <a:lnTo>
                    <a:pt x="20369" y="32387"/>
                  </a:lnTo>
                  <a:lnTo>
                    <a:pt x="20369" y="37767"/>
                  </a:lnTo>
                  <a:lnTo>
                    <a:pt x="15712" y="40470"/>
                  </a:lnTo>
                  <a:lnTo>
                    <a:pt x="11028" y="37767"/>
                  </a:lnTo>
                  <a:lnTo>
                    <a:pt x="11028" y="32387"/>
                  </a:lnTo>
                  <a:lnTo>
                    <a:pt x="15712" y="29684"/>
                  </a:lnTo>
                  <a:close/>
                  <a:moveTo>
                    <a:pt x="25213" y="29684"/>
                  </a:moveTo>
                  <a:lnTo>
                    <a:pt x="29871" y="32387"/>
                  </a:lnTo>
                  <a:lnTo>
                    <a:pt x="29871" y="37767"/>
                  </a:lnTo>
                  <a:lnTo>
                    <a:pt x="25213" y="40470"/>
                  </a:lnTo>
                  <a:lnTo>
                    <a:pt x="20529" y="37767"/>
                  </a:lnTo>
                  <a:lnTo>
                    <a:pt x="20529" y="32387"/>
                  </a:lnTo>
                  <a:lnTo>
                    <a:pt x="25213" y="29684"/>
                  </a:lnTo>
                  <a:close/>
                  <a:moveTo>
                    <a:pt x="34715" y="29684"/>
                  </a:moveTo>
                  <a:lnTo>
                    <a:pt x="39399" y="32387"/>
                  </a:lnTo>
                  <a:lnTo>
                    <a:pt x="39399" y="37767"/>
                  </a:lnTo>
                  <a:lnTo>
                    <a:pt x="34715" y="40470"/>
                  </a:lnTo>
                  <a:lnTo>
                    <a:pt x="30058" y="37767"/>
                  </a:lnTo>
                  <a:lnTo>
                    <a:pt x="30058" y="32387"/>
                  </a:lnTo>
                  <a:lnTo>
                    <a:pt x="34715" y="29684"/>
                  </a:lnTo>
                  <a:close/>
                  <a:moveTo>
                    <a:pt x="20369" y="1"/>
                  </a:moveTo>
                  <a:lnTo>
                    <a:pt x="20369" y="4818"/>
                  </a:lnTo>
                  <a:lnTo>
                    <a:pt x="15712" y="7522"/>
                  </a:lnTo>
                  <a:lnTo>
                    <a:pt x="11028" y="4818"/>
                  </a:lnTo>
                  <a:lnTo>
                    <a:pt x="11028" y="3159"/>
                  </a:lnTo>
                  <a:cubicBezTo>
                    <a:pt x="10974" y="3186"/>
                    <a:pt x="10921" y="3239"/>
                    <a:pt x="10867" y="3266"/>
                  </a:cubicBezTo>
                  <a:lnTo>
                    <a:pt x="10867" y="4818"/>
                  </a:lnTo>
                  <a:lnTo>
                    <a:pt x="6183" y="7522"/>
                  </a:lnTo>
                  <a:lnTo>
                    <a:pt x="5915" y="7361"/>
                  </a:lnTo>
                  <a:cubicBezTo>
                    <a:pt x="5889" y="7415"/>
                    <a:pt x="5835" y="7442"/>
                    <a:pt x="5808" y="7495"/>
                  </a:cubicBezTo>
                  <a:lnTo>
                    <a:pt x="6103" y="7656"/>
                  </a:lnTo>
                  <a:lnTo>
                    <a:pt x="6103" y="13062"/>
                  </a:lnTo>
                  <a:lnTo>
                    <a:pt x="1419" y="15766"/>
                  </a:lnTo>
                  <a:lnTo>
                    <a:pt x="1124" y="15578"/>
                  </a:lnTo>
                  <a:cubicBezTo>
                    <a:pt x="1124" y="15632"/>
                    <a:pt x="1098" y="15685"/>
                    <a:pt x="1071" y="15739"/>
                  </a:cubicBezTo>
                  <a:lnTo>
                    <a:pt x="1338" y="15899"/>
                  </a:lnTo>
                  <a:lnTo>
                    <a:pt x="1338" y="21306"/>
                  </a:lnTo>
                  <a:lnTo>
                    <a:pt x="0" y="22082"/>
                  </a:lnTo>
                  <a:cubicBezTo>
                    <a:pt x="0" y="22136"/>
                    <a:pt x="0" y="22216"/>
                    <a:pt x="0" y="22270"/>
                  </a:cubicBezTo>
                  <a:lnTo>
                    <a:pt x="1419" y="21440"/>
                  </a:lnTo>
                  <a:lnTo>
                    <a:pt x="6103" y="24143"/>
                  </a:lnTo>
                  <a:lnTo>
                    <a:pt x="6103" y="29523"/>
                  </a:lnTo>
                  <a:lnTo>
                    <a:pt x="1927" y="31932"/>
                  </a:lnTo>
                  <a:cubicBezTo>
                    <a:pt x="1954" y="31986"/>
                    <a:pt x="1981" y="32039"/>
                    <a:pt x="2008" y="32093"/>
                  </a:cubicBezTo>
                  <a:lnTo>
                    <a:pt x="6183" y="29684"/>
                  </a:lnTo>
                  <a:lnTo>
                    <a:pt x="10867" y="32387"/>
                  </a:lnTo>
                  <a:lnTo>
                    <a:pt x="10867" y="37767"/>
                  </a:lnTo>
                  <a:lnTo>
                    <a:pt x="7548" y="39694"/>
                  </a:lnTo>
                  <a:cubicBezTo>
                    <a:pt x="7575" y="39721"/>
                    <a:pt x="7628" y="39774"/>
                    <a:pt x="7682" y="39801"/>
                  </a:cubicBezTo>
                  <a:lnTo>
                    <a:pt x="10947" y="37928"/>
                  </a:lnTo>
                  <a:lnTo>
                    <a:pt x="15605" y="40631"/>
                  </a:lnTo>
                  <a:lnTo>
                    <a:pt x="15605" y="44405"/>
                  </a:lnTo>
                  <a:cubicBezTo>
                    <a:pt x="15658" y="44405"/>
                    <a:pt x="15738" y="44432"/>
                    <a:pt x="15792" y="44458"/>
                  </a:cubicBezTo>
                  <a:lnTo>
                    <a:pt x="15792" y="40631"/>
                  </a:lnTo>
                  <a:lnTo>
                    <a:pt x="20449" y="37928"/>
                  </a:lnTo>
                  <a:lnTo>
                    <a:pt x="25133" y="40631"/>
                  </a:lnTo>
                  <a:lnTo>
                    <a:pt x="25133" y="45449"/>
                  </a:lnTo>
                  <a:cubicBezTo>
                    <a:pt x="25187" y="45449"/>
                    <a:pt x="25240" y="45449"/>
                    <a:pt x="25294" y="45422"/>
                  </a:cubicBezTo>
                  <a:lnTo>
                    <a:pt x="25294" y="40631"/>
                  </a:lnTo>
                  <a:lnTo>
                    <a:pt x="29978" y="37928"/>
                  </a:lnTo>
                  <a:lnTo>
                    <a:pt x="34635" y="40631"/>
                  </a:lnTo>
                  <a:lnTo>
                    <a:pt x="34635" y="42290"/>
                  </a:lnTo>
                  <a:cubicBezTo>
                    <a:pt x="34688" y="42237"/>
                    <a:pt x="34742" y="42210"/>
                    <a:pt x="34796" y="42183"/>
                  </a:cubicBezTo>
                  <a:lnTo>
                    <a:pt x="34796" y="40631"/>
                  </a:lnTo>
                  <a:lnTo>
                    <a:pt x="39480" y="37928"/>
                  </a:lnTo>
                  <a:lnTo>
                    <a:pt x="39747" y="38088"/>
                  </a:lnTo>
                  <a:cubicBezTo>
                    <a:pt x="39774" y="38035"/>
                    <a:pt x="39827" y="37981"/>
                    <a:pt x="39854" y="37954"/>
                  </a:cubicBezTo>
                  <a:lnTo>
                    <a:pt x="39560" y="37767"/>
                  </a:lnTo>
                  <a:lnTo>
                    <a:pt x="39560" y="32387"/>
                  </a:lnTo>
                  <a:lnTo>
                    <a:pt x="44244" y="29684"/>
                  </a:lnTo>
                  <a:lnTo>
                    <a:pt x="44538" y="29871"/>
                  </a:lnTo>
                  <a:cubicBezTo>
                    <a:pt x="44565" y="29791"/>
                    <a:pt x="44565" y="29737"/>
                    <a:pt x="44592" y="29684"/>
                  </a:cubicBezTo>
                  <a:lnTo>
                    <a:pt x="44324" y="29523"/>
                  </a:lnTo>
                  <a:lnTo>
                    <a:pt x="44324" y="24143"/>
                  </a:lnTo>
                  <a:lnTo>
                    <a:pt x="45662" y="23367"/>
                  </a:lnTo>
                  <a:cubicBezTo>
                    <a:pt x="45662" y="23314"/>
                    <a:pt x="45662" y="23233"/>
                    <a:pt x="45662" y="23153"/>
                  </a:cubicBezTo>
                  <a:lnTo>
                    <a:pt x="44244" y="23983"/>
                  </a:lnTo>
                  <a:lnTo>
                    <a:pt x="39560" y="21306"/>
                  </a:lnTo>
                  <a:lnTo>
                    <a:pt x="39560" y="15899"/>
                  </a:lnTo>
                  <a:lnTo>
                    <a:pt x="43735" y="13491"/>
                  </a:lnTo>
                  <a:cubicBezTo>
                    <a:pt x="43709" y="13437"/>
                    <a:pt x="43682" y="13383"/>
                    <a:pt x="43655" y="13330"/>
                  </a:cubicBezTo>
                  <a:lnTo>
                    <a:pt x="39480" y="15766"/>
                  </a:lnTo>
                  <a:lnTo>
                    <a:pt x="34796" y="13062"/>
                  </a:lnTo>
                  <a:lnTo>
                    <a:pt x="34796" y="7656"/>
                  </a:lnTo>
                  <a:lnTo>
                    <a:pt x="38114" y="5755"/>
                  </a:lnTo>
                  <a:cubicBezTo>
                    <a:pt x="38088" y="5702"/>
                    <a:pt x="38034" y="5675"/>
                    <a:pt x="37981" y="5621"/>
                  </a:cubicBezTo>
                  <a:lnTo>
                    <a:pt x="34715" y="7522"/>
                  </a:lnTo>
                  <a:lnTo>
                    <a:pt x="30058" y="4818"/>
                  </a:lnTo>
                  <a:lnTo>
                    <a:pt x="30058" y="1045"/>
                  </a:lnTo>
                  <a:cubicBezTo>
                    <a:pt x="30004" y="1018"/>
                    <a:pt x="29951" y="1018"/>
                    <a:pt x="29871" y="991"/>
                  </a:cubicBezTo>
                  <a:lnTo>
                    <a:pt x="29871" y="4818"/>
                  </a:lnTo>
                  <a:lnTo>
                    <a:pt x="25213" y="7522"/>
                  </a:lnTo>
                  <a:lnTo>
                    <a:pt x="20529" y="4818"/>
                  </a:lnTo>
                  <a:lnTo>
                    <a:pt x="205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7236329" y="1587480"/>
              <a:ext cx="12035" cy="9350"/>
            </a:xfrm>
            <a:custGeom>
              <a:avLst/>
              <a:gdLst/>
              <a:ahLst/>
              <a:cxnLst/>
              <a:rect l="l" t="t" r="r" b="b"/>
              <a:pathLst>
                <a:path w="242" h="188" extrusionOk="0">
                  <a:moveTo>
                    <a:pt x="161" y="0"/>
                  </a:moveTo>
                  <a:cubicBezTo>
                    <a:pt x="108" y="27"/>
                    <a:pt x="54" y="81"/>
                    <a:pt x="1" y="107"/>
                  </a:cubicBezTo>
                  <a:lnTo>
                    <a:pt x="161" y="188"/>
                  </a:lnTo>
                  <a:lnTo>
                    <a:pt x="242" y="54"/>
                  </a:ln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7364144" y="1394464"/>
              <a:ext cx="356781" cy="300882"/>
            </a:xfrm>
            <a:custGeom>
              <a:avLst/>
              <a:gdLst/>
              <a:ahLst/>
              <a:cxnLst/>
              <a:rect l="l" t="t" r="r" b="b"/>
              <a:pathLst>
                <a:path w="7174" h="6050" extrusionOk="0">
                  <a:moveTo>
                    <a:pt x="7173" y="0"/>
                  </a:moveTo>
                  <a:lnTo>
                    <a:pt x="7173" y="0"/>
                  </a:lnTo>
                  <a:cubicBezTo>
                    <a:pt x="7013" y="27"/>
                    <a:pt x="6852" y="54"/>
                    <a:pt x="6692" y="81"/>
                  </a:cubicBezTo>
                  <a:lnTo>
                    <a:pt x="3667" y="1794"/>
                  </a:lnTo>
                  <a:lnTo>
                    <a:pt x="3667" y="830"/>
                  </a:lnTo>
                  <a:cubicBezTo>
                    <a:pt x="3614" y="857"/>
                    <a:pt x="3560" y="857"/>
                    <a:pt x="3507" y="884"/>
                  </a:cubicBezTo>
                  <a:lnTo>
                    <a:pt x="3507" y="1794"/>
                  </a:lnTo>
                  <a:lnTo>
                    <a:pt x="2516" y="1231"/>
                  </a:lnTo>
                  <a:cubicBezTo>
                    <a:pt x="2463" y="1258"/>
                    <a:pt x="2382" y="1285"/>
                    <a:pt x="2329" y="1312"/>
                  </a:cubicBezTo>
                  <a:lnTo>
                    <a:pt x="3426" y="1954"/>
                  </a:lnTo>
                  <a:lnTo>
                    <a:pt x="0" y="3935"/>
                  </a:lnTo>
                  <a:lnTo>
                    <a:pt x="81" y="4069"/>
                  </a:lnTo>
                  <a:lnTo>
                    <a:pt x="3507" y="2115"/>
                  </a:lnTo>
                  <a:lnTo>
                    <a:pt x="3507" y="6049"/>
                  </a:lnTo>
                  <a:lnTo>
                    <a:pt x="3667" y="6049"/>
                  </a:lnTo>
                  <a:lnTo>
                    <a:pt x="3667" y="2115"/>
                  </a:lnTo>
                  <a:lnTo>
                    <a:pt x="7093" y="4069"/>
                  </a:lnTo>
                  <a:lnTo>
                    <a:pt x="7173" y="3935"/>
                  </a:lnTo>
                  <a:lnTo>
                    <a:pt x="3774" y="1954"/>
                  </a:lnTo>
                  <a:lnTo>
                    <a:pt x="7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7836713" y="1386456"/>
              <a:ext cx="358124" cy="308889"/>
            </a:xfrm>
            <a:custGeom>
              <a:avLst/>
              <a:gdLst/>
              <a:ahLst/>
              <a:cxnLst/>
              <a:rect l="l" t="t" r="r" b="b"/>
              <a:pathLst>
                <a:path w="7201" h="6211" extrusionOk="0">
                  <a:moveTo>
                    <a:pt x="107" y="1"/>
                  </a:moveTo>
                  <a:lnTo>
                    <a:pt x="0" y="134"/>
                  </a:lnTo>
                  <a:lnTo>
                    <a:pt x="3426" y="2115"/>
                  </a:lnTo>
                  <a:lnTo>
                    <a:pt x="0" y="4096"/>
                  </a:lnTo>
                  <a:lnTo>
                    <a:pt x="107" y="4230"/>
                  </a:lnTo>
                  <a:lnTo>
                    <a:pt x="3506" y="2276"/>
                  </a:lnTo>
                  <a:lnTo>
                    <a:pt x="3506" y="6210"/>
                  </a:lnTo>
                  <a:lnTo>
                    <a:pt x="3694" y="6210"/>
                  </a:lnTo>
                  <a:lnTo>
                    <a:pt x="3694" y="2276"/>
                  </a:lnTo>
                  <a:lnTo>
                    <a:pt x="7093" y="4230"/>
                  </a:lnTo>
                  <a:lnTo>
                    <a:pt x="7200" y="4096"/>
                  </a:lnTo>
                  <a:lnTo>
                    <a:pt x="3774" y="2115"/>
                  </a:lnTo>
                  <a:lnTo>
                    <a:pt x="6558" y="509"/>
                  </a:lnTo>
                  <a:cubicBezTo>
                    <a:pt x="6477" y="482"/>
                    <a:pt x="6397" y="456"/>
                    <a:pt x="6317" y="456"/>
                  </a:cubicBezTo>
                  <a:lnTo>
                    <a:pt x="3694" y="1955"/>
                  </a:lnTo>
                  <a:lnTo>
                    <a:pt x="3694" y="1"/>
                  </a:lnTo>
                  <a:lnTo>
                    <a:pt x="3506" y="1"/>
                  </a:lnTo>
                  <a:lnTo>
                    <a:pt x="3506" y="1955"/>
                  </a:lnTo>
                  <a:lnTo>
                    <a:pt x="1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310574" y="1516908"/>
              <a:ext cx="135819" cy="79920"/>
            </a:xfrm>
            <a:custGeom>
              <a:avLst/>
              <a:gdLst/>
              <a:ahLst/>
              <a:cxnLst/>
              <a:rect l="l" t="t" r="r" b="b"/>
              <a:pathLst>
                <a:path w="2731" h="1607" extrusionOk="0">
                  <a:moveTo>
                    <a:pt x="2543" y="1"/>
                  </a:moveTo>
                  <a:lnTo>
                    <a:pt x="1" y="1473"/>
                  </a:lnTo>
                  <a:lnTo>
                    <a:pt x="81" y="1607"/>
                  </a:lnTo>
                  <a:lnTo>
                    <a:pt x="2731" y="81"/>
                  </a:lnTo>
                  <a:cubicBezTo>
                    <a:pt x="2677" y="54"/>
                    <a:pt x="2597" y="27"/>
                    <a:pt x="25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8484940" y="1543565"/>
              <a:ext cx="8057" cy="151784"/>
            </a:xfrm>
            <a:custGeom>
              <a:avLst/>
              <a:gdLst/>
              <a:ahLst/>
              <a:cxnLst/>
              <a:rect l="l" t="t" r="r" b="b"/>
              <a:pathLst>
                <a:path w="162" h="3052" extrusionOk="0">
                  <a:moveTo>
                    <a:pt x="1" y="0"/>
                  </a:moveTo>
                  <a:lnTo>
                    <a:pt x="1" y="3051"/>
                  </a:lnTo>
                  <a:lnTo>
                    <a:pt x="162" y="3051"/>
                  </a:lnTo>
                  <a:lnTo>
                    <a:pt x="162" y="107"/>
                  </a:lnTo>
                  <a:cubicBezTo>
                    <a:pt x="108" y="54"/>
                    <a:pt x="54" y="2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38311" y="2099984"/>
              <a:ext cx="2735" cy="5371"/>
            </a:xfrm>
            <a:custGeom>
              <a:avLst/>
              <a:gdLst/>
              <a:ahLst/>
              <a:cxnLst/>
              <a:rect l="l" t="t" r="r" b="b"/>
              <a:pathLst>
                <a:path w="55" h="108" extrusionOk="0">
                  <a:moveTo>
                    <a:pt x="54" y="0"/>
                  </a:moveTo>
                  <a:cubicBezTo>
                    <a:pt x="28" y="27"/>
                    <a:pt x="28" y="54"/>
                    <a:pt x="1" y="107"/>
                  </a:cubicBezTo>
                  <a:lnTo>
                    <a:pt x="54" y="107"/>
                  </a:lnTo>
                  <a:lnTo>
                    <a:pt x="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7012727" y="1801781"/>
              <a:ext cx="2686" cy="2735"/>
            </a:xfrm>
            <a:custGeom>
              <a:avLst/>
              <a:gdLst/>
              <a:ahLst/>
              <a:cxnLst/>
              <a:rect l="l" t="t" r="r" b="b"/>
              <a:pathLst>
                <a:path w="54" h="55" extrusionOk="0">
                  <a:moveTo>
                    <a:pt x="54" y="1"/>
                  </a:moveTo>
                  <a:cubicBezTo>
                    <a:pt x="27" y="27"/>
                    <a:pt x="27" y="27"/>
                    <a:pt x="0" y="54"/>
                  </a:cubicBezTo>
                  <a:lnTo>
                    <a:pt x="54" y="27"/>
                  </a:lnTo>
                  <a:lnTo>
                    <a:pt x="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912862" y="1942876"/>
              <a:ext cx="102548" cy="63956"/>
            </a:xfrm>
            <a:custGeom>
              <a:avLst/>
              <a:gdLst/>
              <a:ahLst/>
              <a:cxnLst/>
              <a:rect l="l" t="t" r="r" b="b"/>
              <a:pathLst>
                <a:path w="2062" h="1286" extrusionOk="0">
                  <a:moveTo>
                    <a:pt x="81" y="1"/>
                  </a:moveTo>
                  <a:cubicBezTo>
                    <a:pt x="54" y="54"/>
                    <a:pt x="27" y="108"/>
                    <a:pt x="1" y="135"/>
                  </a:cubicBezTo>
                  <a:lnTo>
                    <a:pt x="1981" y="1285"/>
                  </a:lnTo>
                  <a:lnTo>
                    <a:pt x="2062" y="1125"/>
                  </a:ln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7131192" y="1696645"/>
              <a:ext cx="356781" cy="408702"/>
            </a:xfrm>
            <a:custGeom>
              <a:avLst/>
              <a:gdLst/>
              <a:ahLst/>
              <a:cxnLst/>
              <a:rect l="l" t="t" r="r" b="b"/>
              <a:pathLst>
                <a:path w="7174" h="8218" extrusionOk="0">
                  <a:moveTo>
                    <a:pt x="3507" y="0"/>
                  </a:moveTo>
                  <a:lnTo>
                    <a:pt x="3507" y="3961"/>
                  </a:lnTo>
                  <a:lnTo>
                    <a:pt x="81" y="1981"/>
                  </a:lnTo>
                  <a:lnTo>
                    <a:pt x="0" y="2141"/>
                  </a:lnTo>
                  <a:lnTo>
                    <a:pt x="3426" y="4095"/>
                  </a:lnTo>
                  <a:lnTo>
                    <a:pt x="0" y="6076"/>
                  </a:lnTo>
                  <a:lnTo>
                    <a:pt x="81" y="6236"/>
                  </a:lnTo>
                  <a:lnTo>
                    <a:pt x="3507" y="4256"/>
                  </a:lnTo>
                  <a:lnTo>
                    <a:pt x="3507" y="8217"/>
                  </a:lnTo>
                  <a:lnTo>
                    <a:pt x="3667" y="8217"/>
                  </a:lnTo>
                  <a:lnTo>
                    <a:pt x="3667" y="4256"/>
                  </a:lnTo>
                  <a:lnTo>
                    <a:pt x="7093" y="6236"/>
                  </a:lnTo>
                  <a:lnTo>
                    <a:pt x="7173" y="6076"/>
                  </a:lnTo>
                  <a:lnTo>
                    <a:pt x="3774" y="4095"/>
                  </a:lnTo>
                  <a:lnTo>
                    <a:pt x="7173"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7603761" y="1696645"/>
              <a:ext cx="358124" cy="407359"/>
            </a:xfrm>
            <a:custGeom>
              <a:avLst/>
              <a:gdLst/>
              <a:ahLst/>
              <a:cxnLst/>
              <a:rect l="l" t="t" r="r" b="b"/>
              <a:pathLst>
                <a:path w="7201" h="8191" extrusionOk="0">
                  <a:moveTo>
                    <a:pt x="3506" y="0"/>
                  </a:moveTo>
                  <a:lnTo>
                    <a:pt x="3506" y="3961"/>
                  </a:lnTo>
                  <a:lnTo>
                    <a:pt x="80" y="1981"/>
                  </a:lnTo>
                  <a:lnTo>
                    <a:pt x="0" y="2141"/>
                  </a:lnTo>
                  <a:lnTo>
                    <a:pt x="3426" y="4095"/>
                  </a:lnTo>
                  <a:lnTo>
                    <a:pt x="0" y="6076"/>
                  </a:lnTo>
                  <a:lnTo>
                    <a:pt x="80" y="6236"/>
                  </a:lnTo>
                  <a:lnTo>
                    <a:pt x="3506" y="4256"/>
                  </a:lnTo>
                  <a:lnTo>
                    <a:pt x="3506" y="8190"/>
                  </a:lnTo>
                  <a:lnTo>
                    <a:pt x="3694" y="8190"/>
                  </a:lnTo>
                  <a:lnTo>
                    <a:pt x="3694" y="4256"/>
                  </a:lnTo>
                  <a:lnTo>
                    <a:pt x="7093" y="6236"/>
                  </a:lnTo>
                  <a:lnTo>
                    <a:pt x="7200" y="6076"/>
                  </a:lnTo>
                  <a:lnTo>
                    <a:pt x="3774" y="4095"/>
                  </a:lnTo>
                  <a:lnTo>
                    <a:pt x="7200" y="2141"/>
                  </a:lnTo>
                  <a:lnTo>
                    <a:pt x="7093"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8077622" y="1696645"/>
              <a:ext cx="356781" cy="407359"/>
            </a:xfrm>
            <a:custGeom>
              <a:avLst/>
              <a:gdLst/>
              <a:ahLst/>
              <a:cxnLst/>
              <a:rect l="l" t="t" r="r" b="b"/>
              <a:pathLst>
                <a:path w="7174" h="8191" extrusionOk="0">
                  <a:moveTo>
                    <a:pt x="3507" y="0"/>
                  </a:moveTo>
                  <a:lnTo>
                    <a:pt x="3480" y="3961"/>
                  </a:lnTo>
                  <a:lnTo>
                    <a:pt x="81" y="1981"/>
                  </a:lnTo>
                  <a:lnTo>
                    <a:pt x="1" y="2141"/>
                  </a:lnTo>
                  <a:lnTo>
                    <a:pt x="3400" y="4095"/>
                  </a:lnTo>
                  <a:lnTo>
                    <a:pt x="1" y="6076"/>
                  </a:lnTo>
                  <a:lnTo>
                    <a:pt x="81" y="6236"/>
                  </a:lnTo>
                  <a:lnTo>
                    <a:pt x="3480" y="4256"/>
                  </a:lnTo>
                  <a:lnTo>
                    <a:pt x="3480" y="8190"/>
                  </a:lnTo>
                  <a:lnTo>
                    <a:pt x="3668" y="8190"/>
                  </a:lnTo>
                  <a:lnTo>
                    <a:pt x="3668" y="4256"/>
                  </a:lnTo>
                  <a:lnTo>
                    <a:pt x="7094" y="6236"/>
                  </a:lnTo>
                  <a:lnTo>
                    <a:pt x="7174" y="6076"/>
                  </a:lnTo>
                  <a:lnTo>
                    <a:pt x="3748" y="4095"/>
                  </a:lnTo>
                  <a:lnTo>
                    <a:pt x="7174" y="2141"/>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550190" y="1736581"/>
              <a:ext cx="356781" cy="367424"/>
            </a:xfrm>
            <a:custGeom>
              <a:avLst/>
              <a:gdLst/>
              <a:ahLst/>
              <a:cxnLst/>
              <a:rect l="l" t="t" r="r" b="b"/>
              <a:pathLst>
                <a:path w="7174" h="7388" extrusionOk="0">
                  <a:moveTo>
                    <a:pt x="3507" y="0"/>
                  </a:moveTo>
                  <a:lnTo>
                    <a:pt x="3507" y="3158"/>
                  </a:lnTo>
                  <a:lnTo>
                    <a:pt x="81" y="1178"/>
                  </a:lnTo>
                  <a:lnTo>
                    <a:pt x="0" y="1312"/>
                  </a:lnTo>
                  <a:lnTo>
                    <a:pt x="3426" y="3292"/>
                  </a:lnTo>
                  <a:lnTo>
                    <a:pt x="0" y="5273"/>
                  </a:lnTo>
                  <a:lnTo>
                    <a:pt x="81" y="5433"/>
                  </a:lnTo>
                  <a:lnTo>
                    <a:pt x="3507" y="3453"/>
                  </a:lnTo>
                  <a:lnTo>
                    <a:pt x="3507" y="7387"/>
                  </a:lnTo>
                  <a:lnTo>
                    <a:pt x="3667" y="7387"/>
                  </a:lnTo>
                  <a:lnTo>
                    <a:pt x="3667" y="3453"/>
                  </a:lnTo>
                  <a:lnTo>
                    <a:pt x="7093" y="5407"/>
                  </a:lnTo>
                  <a:lnTo>
                    <a:pt x="7174" y="5273"/>
                  </a:lnTo>
                  <a:lnTo>
                    <a:pt x="3748" y="3292"/>
                  </a:lnTo>
                  <a:lnTo>
                    <a:pt x="5434" y="2329"/>
                  </a:lnTo>
                  <a:cubicBezTo>
                    <a:pt x="5380" y="2302"/>
                    <a:pt x="5354" y="2248"/>
                    <a:pt x="5327" y="2195"/>
                  </a:cubicBezTo>
                  <a:lnTo>
                    <a:pt x="3667" y="3158"/>
                  </a:lnTo>
                  <a:lnTo>
                    <a:pt x="3667" y="187"/>
                  </a:lnTo>
                  <a:cubicBezTo>
                    <a:pt x="3614" y="134"/>
                    <a:pt x="3560" y="80"/>
                    <a:pt x="35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91576" y="2115948"/>
              <a:ext cx="356781" cy="407359"/>
            </a:xfrm>
            <a:custGeom>
              <a:avLst/>
              <a:gdLst/>
              <a:ahLst/>
              <a:cxnLst/>
              <a:rect l="l" t="t" r="r" b="b"/>
              <a:pathLst>
                <a:path w="7174" h="8191" extrusionOk="0">
                  <a:moveTo>
                    <a:pt x="3507" y="0"/>
                  </a:moveTo>
                  <a:lnTo>
                    <a:pt x="3507" y="3935"/>
                  </a:lnTo>
                  <a:lnTo>
                    <a:pt x="81" y="1981"/>
                  </a:lnTo>
                  <a:lnTo>
                    <a:pt x="0" y="2115"/>
                  </a:lnTo>
                  <a:lnTo>
                    <a:pt x="3426" y="4095"/>
                  </a:lnTo>
                  <a:lnTo>
                    <a:pt x="0" y="6076"/>
                  </a:lnTo>
                  <a:lnTo>
                    <a:pt x="81" y="6210"/>
                  </a:lnTo>
                  <a:lnTo>
                    <a:pt x="3507" y="4229"/>
                  </a:lnTo>
                  <a:lnTo>
                    <a:pt x="3507" y="8191"/>
                  </a:lnTo>
                  <a:lnTo>
                    <a:pt x="3667" y="8191"/>
                  </a:lnTo>
                  <a:lnTo>
                    <a:pt x="3667" y="4229"/>
                  </a:lnTo>
                  <a:lnTo>
                    <a:pt x="7093" y="6210"/>
                  </a:lnTo>
                  <a:lnTo>
                    <a:pt x="7174" y="6076"/>
                  </a:lnTo>
                  <a:lnTo>
                    <a:pt x="3748" y="4095"/>
                  </a:lnTo>
                  <a:lnTo>
                    <a:pt x="7174" y="2115"/>
                  </a:lnTo>
                  <a:lnTo>
                    <a:pt x="7093" y="1981"/>
                  </a:lnTo>
                  <a:lnTo>
                    <a:pt x="3667" y="3935"/>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7364144" y="2115948"/>
              <a:ext cx="356781" cy="407359"/>
            </a:xfrm>
            <a:custGeom>
              <a:avLst/>
              <a:gdLst/>
              <a:ahLst/>
              <a:cxnLst/>
              <a:rect l="l" t="t" r="r" b="b"/>
              <a:pathLst>
                <a:path w="7174" h="8191" extrusionOk="0">
                  <a:moveTo>
                    <a:pt x="3507" y="0"/>
                  </a:moveTo>
                  <a:lnTo>
                    <a:pt x="3507" y="3935"/>
                  </a:lnTo>
                  <a:lnTo>
                    <a:pt x="81" y="1954"/>
                  </a:lnTo>
                  <a:lnTo>
                    <a:pt x="0" y="2115"/>
                  </a:lnTo>
                  <a:lnTo>
                    <a:pt x="3426" y="4095"/>
                  </a:lnTo>
                  <a:lnTo>
                    <a:pt x="0" y="6049"/>
                  </a:lnTo>
                  <a:lnTo>
                    <a:pt x="81" y="6210"/>
                  </a:lnTo>
                  <a:lnTo>
                    <a:pt x="3507" y="4229"/>
                  </a:lnTo>
                  <a:lnTo>
                    <a:pt x="3507" y="8191"/>
                  </a:lnTo>
                  <a:lnTo>
                    <a:pt x="3667" y="8191"/>
                  </a:lnTo>
                  <a:lnTo>
                    <a:pt x="3667" y="4229"/>
                  </a:lnTo>
                  <a:lnTo>
                    <a:pt x="7093" y="6210"/>
                  </a:lnTo>
                  <a:lnTo>
                    <a:pt x="7173" y="6049"/>
                  </a:lnTo>
                  <a:lnTo>
                    <a:pt x="3774" y="4095"/>
                  </a:lnTo>
                  <a:lnTo>
                    <a:pt x="7173" y="2115"/>
                  </a:lnTo>
                  <a:lnTo>
                    <a:pt x="7093" y="1954"/>
                  </a:lnTo>
                  <a:lnTo>
                    <a:pt x="3667"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836713" y="2115948"/>
              <a:ext cx="358124" cy="407359"/>
            </a:xfrm>
            <a:custGeom>
              <a:avLst/>
              <a:gdLst/>
              <a:ahLst/>
              <a:cxnLst/>
              <a:rect l="l" t="t" r="r" b="b"/>
              <a:pathLst>
                <a:path w="7201" h="8191" extrusionOk="0">
                  <a:moveTo>
                    <a:pt x="3506" y="0"/>
                  </a:moveTo>
                  <a:lnTo>
                    <a:pt x="3506" y="3935"/>
                  </a:lnTo>
                  <a:lnTo>
                    <a:pt x="107" y="1954"/>
                  </a:lnTo>
                  <a:lnTo>
                    <a:pt x="0" y="2115"/>
                  </a:lnTo>
                  <a:lnTo>
                    <a:pt x="3426" y="4095"/>
                  </a:lnTo>
                  <a:lnTo>
                    <a:pt x="0" y="6049"/>
                  </a:lnTo>
                  <a:lnTo>
                    <a:pt x="107" y="6210"/>
                  </a:lnTo>
                  <a:lnTo>
                    <a:pt x="3506" y="4229"/>
                  </a:lnTo>
                  <a:lnTo>
                    <a:pt x="3506" y="8191"/>
                  </a:lnTo>
                  <a:lnTo>
                    <a:pt x="3694" y="8191"/>
                  </a:lnTo>
                  <a:lnTo>
                    <a:pt x="3694" y="4229"/>
                  </a:lnTo>
                  <a:lnTo>
                    <a:pt x="7093" y="6210"/>
                  </a:lnTo>
                  <a:lnTo>
                    <a:pt x="7200" y="6049"/>
                  </a:lnTo>
                  <a:lnTo>
                    <a:pt x="3774" y="4095"/>
                  </a:lnTo>
                  <a:lnTo>
                    <a:pt x="7200" y="2115"/>
                  </a:lnTo>
                  <a:lnTo>
                    <a:pt x="7120" y="1954"/>
                  </a:lnTo>
                  <a:lnTo>
                    <a:pt x="3694" y="3935"/>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310574" y="2114606"/>
              <a:ext cx="356781" cy="408702"/>
            </a:xfrm>
            <a:custGeom>
              <a:avLst/>
              <a:gdLst/>
              <a:ahLst/>
              <a:cxnLst/>
              <a:rect l="l" t="t" r="r" b="b"/>
              <a:pathLst>
                <a:path w="7174" h="8218" extrusionOk="0">
                  <a:moveTo>
                    <a:pt x="3507" y="0"/>
                  </a:moveTo>
                  <a:lnTo>
                    <a:pt x="3507" y="3962"/>
                  </a:lnTo>
                  <a:lnTo>
                    <a:pt x="81" y="1981"/>
                  </a:lnTo>
                  <a:lnTo>
                    <a:pt x="1" y="2142"/>
                  </a:lnTo>
                  <a:lnTo>
                    <a:pt x="3400" y="4122"/>
                  </a:lnTo>
                  <a:lnTo>
                    <a:pt x="1" y="6076"/>
                  </a:lnTo>
                  <a:lnTo>
                    <a:pt x="81" y="6237"/>
                  </a:lnTo>
                  <a:lnTo>
                    <a:pt x="3507" y="4256"/>
                  </a:lnTo>
                  <a:lnTo>
                    <a:pt x="3507" y="8218"/>
                  </a:lnTo>
                  <a:lnTo>
                    <a:pt x="3668" y="8218"/>
                  </a:lnTo>
                  <a:lnTo>
                    <a:pt x="3668" y="4256"/>
                  </a:lnTo>
                  <a:lnTo>
                    <a:pt x="7094" y="6237"/>
                  </a:lnTo>
                  <a:lnTo>
                    <a:pt x="7174" y="6076"/>
                  </a:lnTo>
                  <a:lnTo>
                    <a:pt x="3748" y="4122"/>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8783142" y="2114606"/>
              <a:ext cx="239661" cy="408702"/>
            </a:xfrm>
            <a:custGeom>
              <a:avLst/>
              <a:gdLst/>
              <a:ahLst/>
              <a:cxnLst/>
              <a:rect l="l" t="t" r="r" b="b"/>
              <a:pathLst>
                <a:path w="4819" h="8218" extrusionOk="0">
                  <a:moveTo>
                    <a:pt x="3507" y="0"/>
                  </a:moveTo>
                  <a:lnTo>
                    <a:pt x="3507" y="3962"/>
                  </a:lnTo>
                  <a:lnTo>
                    <a:pt x="81" y="1981"/>
                  </a:lnTo>
                  <a:lnTo>
                    <a:pt x="0" y="2142"/>
                  </a:lnTo>
                  <a:lnTo>
                    <a:pt x="3426" y="4096"/>
                  </a:lnTo>
                  <a:lnTo>
                    <a:pt x="0" y="6076"/>
                  </a:lnTo>
                  <a:lnTo>
                    <a:pt x="81" y="6237"/>
                  </a:lnTo>
                  <a:lnTo>
                    <a:pt x="3507" y="4256"/>
                  </a:lnTo>
                  <a:lnTo>
                    <a:pt x="3507" y="8218"/>
                  </a:lnTo>
                  <a:lnTo>
                    <a:pt x="3667" y="8218"/>
                  </a:lnTo>
                  <a:lnTo>
                    <a:pt x="3667" y="4256"/>
                  </a:lnTo>
                  <a:lnTo>
                    <a:pt x="4818" y="4925"/>
                  </a:lnTo>
                  <a:cubicBezTo>
                    <a:pt x="4818" y="4845"/>
                    <a:pt x="4818" y="4765"/>
                    <a:pt x="4792" y="4711"/>
                  </a:cubicBezTo>
                  <a:lnTo>
                    <a:pt x="3774" y="4096"/>
                  </a:lnTo>
                  <a:lnTo>
                    <a:pt x="4604" y="3614"/>
                  </a:lnTo>
                  <a:cubicBezTo>
                    <a:pt x="4604" y="3560"/>
                    <a:pt x="4577" y="3507"/>
                    <a:pt x="4577" y="3453"/>
                  </a:cubicBezTo>
                  <a:lnTo>
                    <a:pt x="3667" y="3962"/>
                  </a:lnTo>
                  <a:lnTo>
                    <a:pt x="3667" y="295"/>
                  </a:lnTo>
                  <a:cubicBezTo>
                    <a:pt x="3641" y="188"/>
                    <a:pt x="3614" y="108"/>
                    <a:pt x="35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6773111" y="2511280"/>
              <a:ext cx="242297" cy="407359"/>
            </a:xfrm>
            <a:custGeom>
              <a:avLst/>
              <a:gdLst/>
              <a:ahLst/>
              <a:cxnLst/>
              <a:rect l="l" t="t" r="r" b="b"/>
              <a:pathLst>
                <a:path w="4872" h="8191" extrusionOk="0">
                  <a:moveTo>
                    <a:pt x="1205" y="1"/>
                  </a:moveTo>
                  <a:lnTo>
                    <a:pt x="1205" y="3935"/>
                  </a:lnTo>
                  <a:lnTo>
                    <a:pt x="0" y="3266"/>
                  </a:lnTo>
                  <a:lnTo>
                    <a:pt x="0" y="3266"/>
                  </a:lnTo>
                  <a:cubicBezTo>
                    <a:pt x="0" y="3320"/>
                    <a:pt x="27" y="3400"/>
                    <a:pt x="27" y="3480"/>
                  </a:cubicBezTo>
                  <a:lnTo>
                    <a:pt x="1098" y="4096"/>
                  </a:lnTo>
                  <a:lnTo>
                    <a:pt x="214" y="4604"/>
                  </a:lnTo>
                  <a:cubicBezTo>
                    <a:pt x="241" y="4658"/>
                    <a:pt x="241" y="4738"/>
                    <a:pt x="268" y="4792"/>
                  </a:cubicBezTo>
                  <a:lnTo>
                    <a:pt x="1205" y="4256"/>
                  </a:lnTo>
                  <a:lnTo>
                    <a:pt x="1205" y="8030"/>
                  </a:lnTo>
                  <a:cubicBezTo>
                    <a:pt x="1205" y="8084"/>
                    <a:pt x="1232" y="8137"/>
                    <a:pt x="1258" y="8191"/>
                  </a:cubicBezTo>
                  <a:lnTo>
                    <a:pt x="1365" y="8191"/>
                  </a:lnTo>
                  <a:lnTo>
                    <a:pt x="1365" y="4256"/>
                  </a:lnTo>
                  <a:lnTo>
                    <a:pt x="4791" y="6210"/>
                  </a:lnTo>
                  <a:lnTo>
                    <a:pt x="4872" y="6076"/>
                  </a:lnTo>
                  <a:lnTo>
                    <a:pt x="1446" y="4096"/>
                  </a:lnTo>
                  <a:lnTo>
                    <a:pt x="4872" y="2115"/>
                  </a:lnTo>
                  <a:lnTo>
                    <a:pt x="4791" y="1981"/>
                  </a:lnTo>
                  <a:lnTo>
                    <a:pt x="1365" y="3935"/>
                  </a:lnTo>
                  <a:lnTo>
                    <a:pt x="13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131192" y="2511280"/>
              <a:ext cx="356781" cy="407359"/>
            </a:xfrm>
            <a:custGeom>
              <a:avLst/>
              <a:gdLst/>
              <a:ahLst/>
              <a:cxnLst/>
              <a:rect l="l" t="t" r="r" b="b"/>
              <a:pathLst>
                <a:path w="7174" h="8191" extrusionOk="0">
                  <a:moveTo>
                    <a:pt x="3507" y="1"/>
                  </a:moveTo>
                  <a:lnTo>
                    <a:pt x="3507" y="3935"/>
                  </a:lnTo>
                  <a:lnTo>
                    <a:pt x="81" y="1981"/>
                  </a:lnTo>
                  <a:lnTo>
                    <a:pt x="0" y="2115"/>
                  </a:lnTo>
                  <a:lnTo>
                    <a:pt x="3426" y="4096"/>
                  </a:lnTo>
                  <a:lnTo>
                    <a:pt x="0" y="6076"/>
                  </a:lnTo>
                  <a:lnTo>
                    <a:pt x="81" y="6210"/>
                  </a:lnTo>
                  <a:lnTo>
                    <a:pt x="3507" y="4256"/>
                  </a:lnTo>
                  <a:lnTo>
                    <a:pt x="3507" y="8191"/>
                  </a:lnTo>
                  <a:lnTo>
                    <a:pt x="3667" y="8191"/>
                  </a:lnTo>
                  <a:lnTo>
                    <a:pt x="3667" y="4256"/>
                  </a:lnTo>
                  <a:lnTo>
                    <a:pt x="7093" y="6210"/>
                  </a:lnTo>
                  <a:lnTo>
                    <a:pt x="7173" y="6076"/>
                  </a:lnTo>
                  <a:lnTo>
                    <a:pt x="3774" y="4096"/>
                  </a:lnTo>
                  <a:lnTo>
                    <a:pt x="7173" y="2115"/>
                  </a:lnTo>
                  <a:lnTo>
                    <a:pt x="7093" y="1981"/>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603761" y="2511280"/>
              <a:ext cx="358124" cy="407359"/>
            </a:xfrm>
            <a:custGeom>
              <a:avLst/>
              <a:gdLst/>
              <a:ahLst/>
              <a:cxnLst/>
              <a:rect l="l" t="t" r="r" b="b"/>
              <a:pathLst>
                <a:path w="7201" h="8191" extrusionOk="0">
                  <a:moveTo>
                    <a:pt x="3506" y="1"/>
                  </a:moveTo>
                  <a:lnTo>
                    <a:pt x="3506" y="3935"/>
                  </a:lnTo>
                  <a:lnTo>
                    <a:pt x="80" y="1981"/>
                  </a:lnTo>
                  <a:lnTo>
                    <a:pt x="0" y="2115"/>
                  </a:lnTo>
                  <a:lnTo>
                    <a:pt x="3426" y="4096"/>
                  </a:lnTo>
                  <a:lnTo>
                    <a:pt x="0" y="6076"/>
                  </a:lnTo>
                  <a:lnTo>
                    <a:pt x="80" y="6210"/>
                  </a:lnTo>
                  <a:lnTo>
                    <a:pt x="3506" y="4230"/>
                  </a:lnTo>
                  <a:lnTo>
                    <a:pt x="3506" y="8191"/>
                  </a:lnTo>
                  <a:lnTo>
                    <a:pt x="3694" y="8191"/>
                  </a:lnTo>
                  <a:lnTo>
                    <a:pt x="3694" y="4230"/>
                  </a:lnTo>
                  <a:lnTo>
                    <a:pt x="7093" y="6210"/>
                  </a:lnTo>
                  <a:lnTo>
                    <a:pt x="7200" y="6076"/>
                  </a:lnTo>
                  <a:lnTo>
                    <a:pt x="3774" y="4096"/>
                  </a:lnTo>
                  <a:lnTo>
                    <a:pt x="7200" y="2115"/>
                  </a:lnTo>
                  <a:lnTo>
                    <a:pt x="7093" y="1981"/>
                  </a:lnTo>
                  <a:lnTo>
                    <a:pt x="3694" y="3935"/>
                  </a:lnTo>
                  <a:lnTo>
                    <a:pt x="36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077622" y="2511280"/>
              <a:ext cx="356781" cy="407359"/>
            </a:xfrm>
            <a:custGeom>
              <a:avLst/>
              <a:gdLst/>
              <a:ahLst/>
              <a:cxnLst/>
              <a:rect l="l" t="t" r="r" b="b"/>
              <a:pathLst>
                <a:path w="7174" h="8191" extrusionOk="0">
                  <a:moveTo>
                    <a:pt x="3507" y="1"/>
                  </a:moveTo>
                  <a:lnTo>
                    <a:pt x="3507" y="3935"/>
                  </a:lnTo>
                  <a:lnTo>
                    <a:pt x="81" y="1955"/>
                  </a:lnTo>
                  <a:lnTo>
                    <a:pt x="1" y="2115"/>
                  </a:lnTo>
                  <a:lnTo>
                    <a:pt x="3400" y="4096"/>
                  </a:lnTo>
                  <a:lnTo>
                    <a:pt x="1" y="6050"/>
                  </a:lnTo>
                  <a:lnTo>
                    <a:pt x="81" y="6210"/>
                  </a:lnTo>
                  <a:lnTo>
                    <a:pt x="3507" y="4230"/>
                  </a:lnTo>
                  <a:lnTo>
                    <a:pt x="3480" y="8191"/>
                  </a:lnTo>
                  <a:lnTo>
                    <a:pt x="3668" y="8191"/>
                  </a:lnTo>
                  <a:lnTo>
                    <a:pt x="3668" y="4230"/>
                  </a:lnTo>
                  <a:lnTo>
                    <a:pt x="7094" y="6210"/>
                  </a:lnTo>
                  <a:lnTo>
                    <a:pt x="7174" y="6050"/>
                  </a:lnTo>
                  <a:lnTo>
                    <a:pt x="3748" y="4096"/>
                  </a:lnTo>
                  <a:lnTo>
                    <a:pt x="7174" y="2115"/>
                  </a:lnTo>
                  <a:lnTo>
                    <a:pt x="7094" y="1955"/>
                  </a:lnTo>
                  <a:lnTo>
                    <a:pt x="3668" y="3935"/>
                  </a:lnTo>
                  <a:lnTo>
                    <a:pt x="36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550190" y="2511280"/>
              <a:ext cx="356781" cy="407359"/>
            </a:xfrm>
            <a:custGeom>
              <a:avLst/>
              <a:gdLst/>
              <a:ahLst/>
              <a:cxnLst/>
              <a:rect l="l" t="t" r="r" b="b"/>
              <a:pathLst>
                <a:path w="7174" h="8191" extrusionOk="0">
                  <a:moveTo>
                    <a:pt x="3507" y="1"/>
                  </a:moveTo>
                  <a:lnTo>
                    <a:pt x="3507" y="3935"/>
                  </a:lnTo>
                  <a:lnTo>
                    <a:pt x="81" y="1955"/>
                  </a:lnTo>
                  <a:lnTo>
                    <a:pt x="0" y="2115"/>
                  </a:lnTo>
                  <a:lnTo>
                    <a:pt x="3426" y="4096"/>
                  </a:lnTo>
                  <a:lnTo>
                    <a:pt x="0" y="6050"/>
                  </a:lnTo>
                  <a:lnTo>
                    <a:pt x="81" y="6210"/>
                  </a:lnTo>
                  <a:lnTo>
                    <a:pt x="3507" y="4230"/>
                  </a:lnTo>
                  <a:lnTo>
                    <a:pt x="3507" y="8191"/>
                  </a:lnTo>
                  <a:lnTo>
                    <a:pt x="3667" y="8191"/>
                  </a:lnTo>
                  <a:lnTo>
                    <a:pt x="3667" y="4230"/>
                  </a:lnTo>
                  <a:lnTo>
                    <a:pt x="7093" y="6210"/>
                  </a:lnTo>
                  <a:lnTo>
                    <a:pt x="7174" y="6050"/>
                  </a:lnTo>
                  <a:lnTo>
                    <a:pt x="3748" y="4096"/>
                  </a:lnTo>
                  <a:lnTo>
                    <a:pt x="7174" y="2115"/>
                  </a:lnTo>
                  <a:lnTo>
                    <a:pt x="7093" y="1955"/>
                  </a:lnTo>
                  <a:lnTo>
                    <a:pt x="3667" y="3935"/>
                  </a:lnTo>
                  <a:lnTo>
                    <a:pt x="36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6891576" y="2934613"/>
              <a:ext cx="356781" cy="363445"/>
            </a:xfrm>
            <a:custGeom>
              <a:avLst/>
              <a:gdLst/>
              <a:ahLst/>
              <a:cxnLst/>
              <a:rect l="l" t="t" r="r" b="b"/>
              <a:pathLst>
                <a:path w="7174" h="7308" extrusionOk="0">
                  <a:moveTo>
                    <a:pt x="3507" y="0"/>
                  </a:moveTo>
                  <a:lnTo>
                    <a:pt x="3507" y="3961"/>
                  </a:lnTo>
                  <a:lnTo>
                    <a:pt x="81" y="1981"/>
                  </a:lnTo>
                  <a:lnTo>
                    <a:pt x="0" y="2141"/>
                  </a:lnTo>
                  <a:lnTo>
                    <a:pt x="3426" y="4095"/>
                  </a:lnTo>
                  <a:lnTo>
                    <a:pt x="1767" y="5059"/>
                  </a:lnTo>
                  <a:cubicBezTo>
                    <a:pt x="1821" y="5086"/>
                    <a:pt x="1847" y="5139"/>
                    <a:pt x="1874" y="5193"/>
                  </a:cubicBezTo>
                  <a:lnTo>
                    <a:pt x="3507" y="4256"/>
                  </a:lnTo>
                  <a:lnTo>
                    <a:pt x="3507" y="7120"/>
                  </a:lnTo>
                  <a:cubicBezTo>
                    <a:pt x="3560" y="7200"/>
                    <a:pt x="3614" y="7254"/>
                    <a:pt x="3667" y="7307"/>
                  </a:cubicBezTo>
                  <a:lnTo>
                    <a:pt x="3667" y="4256"/>
                  </a:lnTo>
                  <a:lnTo>
                    <a:pt x="7093" y="6236"/>
                  </a:lnTo>
                  <a:lnTo>
                    <a:pt x="7174" y="6076"/>
                  </a:lnTo>
                  <a:lnTo>
                    <a:pt x="3748" y="4095"/>
                  </a:lnTo>
                  <a:lnTo>
                    <a:pt x="7174" y="2141"/>
                  </a:lnTo>
                  <a:lnTo>
                    <a:pt x="7093" y="1981"/>
                  </a:lnTo>
                  <a:lnTo>
                    <a:pt x="3667" y="3961"/>
                  </a:lnTo>
                  <a:lnTo>
                    <a:pt x="366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7364144" y="2934613"/>
              <a:ext cx="356781" cy="407359"/>
            </a:xfrm>
            <a:custGeom>
              <a:avLst/>
              <a:gdLst/>
              <a:ahLst/>
              <a:cxnLst/>
              <a:rect l="l" t="t" r="r" b="b"/>
              <a:pathLst>
                <a:path w="7174" h="8191" extrusionOk="0">
                  <a:moveTo>
                    <a:pt x="3507" y="0"/>
                  </a:moveTo>
                  <a:lnTo>
                    <a:pt x="3507" y="3961"/>
                  </a:lnTo>
                  <a:lnTo>
                    <a:pt x="81" y="1981"/>
                  </a:lnTo>
                  <a:lnTo>
                    <a:pt x="0" y="2141"/>
                  </a:lnTo>
                  <a:lnTo>
                    <a:pt x="3426" y="4095"/>
                  </a:lnTo>
                  <a:lnTo>
                    <a:pt x="0" y="6076"/>
                  </a:lnTo>
                  <a:lnTo>
                    <a:pt x="81" y="6236"/>
                  </a:lnTo>
                  <a:lnTo>
                    <a:pt x="3507" y="4256"/>
                  </a:lnTo>
                  <a:lnTo>
                    <a:pt x="3507" y="8190"/>
                  </a:lnTo>
                  <a:lnTo>
                    <a:pt x="3667" y="8190"/>
                  </a:lnTo>
                  <a:lnTo>
                    <a:pt x="3667" y="4256"/>
                  </a:lnTo>
                  <a:lnTo>
                    <a:pt x="7093" y="6236"/>
                  </a:lnTo>
                  <a:lnTo>
                    <a:pt x="7173" y="6076"/>
                  </a:lnTo>
                  <a:lnTo>
                    <a:pt x="3774" y="4095"/>
                  </a:lnTo>
                  <a:lnTo>
                    <a:pt x="7173" y="2141"/>
                  </a:lnTo>
                  <a:lnTo>
                    <a:pt x="7093" y="1981"/>
                  </a:lnTo>
                  <a:lnTo>
                    <a:pt x="3667" y="3961"/>
                  </a:lnTo>
                  <a:lnTo>
                    <a:pt x="3667"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7836713" y="2934613"/>
              <a:ext cx="358124" cy="407359"/>
            </a:xfrm>
            <a:custGeom>
              <a:avLst/>
              <a:gdLst/>
              <a:ahLst/>
              <a:cxnLst/>
              <a:rect l="l" t="t" r="r" b="b"/>
              <a:pathLst>
                <a:path w="7201" h="8191" extrusionOk="0">
                  <a:moveTo>
                    <a:pt x="3506" y="0"/>
                  </a:moveTo>
                  <a:lnTo>
                    <a:pt x="3506" y="3961"/>
                  </a:lnTo>
                  <a:lnTo>
                    <a:pt x="107" y="1981"/>
                  </a:lnTo>
                  <a:lnTo>
                    <a:pt x="0" y="2115"/>
                  </a:lnTo>
                  <a:lnTo>
                    <a:pt x="3426" y="4095"/>
                  </a:lnTo>
                  <a:lnTo>
                    <a:pt x="0" y="6076"/>
                  </a:lnTo>
                  <a:lnTo>
                    <a:pt x="107" y="6236"/>
                  </a:lnTo>
                  <a:lnTo>
                    <a:pt x="3506" y="4256"/>
                  </a:lnTo>
                  <a:lnTo>
                    <a:pt x="3506" y="8190"/>
                  </a:lnTo>
                  <a:lnTo>
                    <a:pt x="3694" y="8190"/>
                  </a:lnTo>
                  <a:lnTo>
                    <a:pt x="3694" y="4256"/>
                  </a:lnTo>
                  <a:lnTo>
                    <a:pt x="7093" y="6236"/>
                  </a:lnTo>
                  <a:lnTo>
                    <a:pt x="7200" y="6076"/>
                  </a:lnTo>
                  <a:lnTo>
                    <a:pt x="3774" y="4095"/>
                  </a:lnTo>
                  <a:lnTo>
                    <a:pt x="7200" y="2115"/>
                  </a:lnTo>
                  <a:lnTo>
                    <a:pt x="7120" y="1981"/>
                  </a:lnTo>
                  <a:lnTo>
                    <a:pt x="3694" y="3961"/>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310574" y="2934613"/>
              <a:ext cx="356781" cy="407359"/>
            </a:xfrm>
            <a:custGeom>
              <a:avLst/>
              <a:gdLst/>
              <a:ahLst/>
              <a:cxnLst/>
              <a:rect l="l" t="t" r="r" b="b"/>
              <a:pathLst>
                <a:path w="7174" h="8191" extrusionOk="0">
                  <a:moveTo>
                    <a:pt x="3507" y="0"/>
                  </a:moveTo>
                  <a:lnTo>
                    <a:pt x="3507" y="3961"/>
                  </a:lnTo>
                  <a:lnTo>
                    <a:pt x="81" y="1981"/>
                  </a:lnTo>
                  <a:lnTo>
                    <a:pt x="1" y="2115"/>
                  </a:lnTo>
                  <a:lnTo>
                    <a:pt x="3400" y="4095"/>
                  </a:lnTo>
                  <a:lnTo>
                    <a:pt x="1" y="6076"/>
                  </a:lnTo>
                  <a:lnTo>
                    <a:pt x="81" y="6210"/>
                  </a:lnTo>
                  <a:lnTo>
                    <a:pt x="3507" y="4256"/>
                  </a:lnTo>
                  <a:lnTo>
                    <a:pt x="3507" y="8190"/>
                  </a:lnTo>
                  <a:lnTo>
                    <a:pt x="3668" y="8190"/>
                  </a:lnTo>
                  <a:lnTo>
                    <a:pt x="3668" y="4256"/>
                  </a:lnTo>
                  <a:lnTo>
                    <a:pt x="7094" y="6210"/>
                  </a:lnTo>
                  <a:lnTo>
                    <a:pt x="7174" y="6076"/>
                  </a:lnTo>
                  <a:lnTo>
                    <a:pt x="3748" y="4095"/>
                  </a:lnTo>
                  <a:lnTo>
                    <a:pt x="7174" y="2115"/>
                  </a:lnTo>
                  <a:lnTo>
                    <a:pt x="7094" y="1981"/>
                  </a:lnTo>
                  <a:lnTo>
                    <a:pt x="3668" y="3961"/>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783142" y="3033085"/>
              <a:ext cx="97227" cy="61270"/>
            </a:xfrm>
            <a:custGeom>
              <a:avLst/>
              <a:gdLst/>
              <a:ahLst/>
              <a:cxnLst/>
              <a:rect l="l" t="t" r="r" b="b"/>
              <a:pathLst>
                <a:path w="1955" h="1232" extrusionOk="0">
                  <a:moveTo>
                    <a:pt x="81" y="1"/>
                  </a:moveTo>
                  <a:lnTo>
                    <a:pt x="0" y="135"/>
                  </a:lnTo>
                  <a:lnTo>
                    <a:pt x="1874" y="1232"/>
                  </a:lnTo>
                  <a:cubicBezTo>
                    <a:pt x="1901" y="1178"/>
                    <a:pt x="1928" y="1125"/>
                    <a:pt x="1954" y="1071"/>
                  </a:cubicBezTo>
                  <a:lnTo>
                    <a:pt x="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7345494" y="3428467"/>
              <a:ext cx="142484" cy="85242"/>
            </a:xfrm>
            <a:custGeom>
              <a:avLst/>
              <a:gdLst/>
              <a:ahLst/>
              <a:cxnLst/>
              <a:rect l="l" t="t" r="r" b="b"/>
              <a:pathLst>
                <a:path w="2865" h="1714" extrusionOk="0">
                  <a:moveTo>
                    <a:pt x="2784" y="0"/>
                  </a:moveTo>
                  <a:lnTo>
                    <a:pt x="1" y="1606"/>
                  </a:lnTo>
                  <a:cubicBezTo>
                    <a:pt x="54" y="1660"/>
                    <a:pt x="108" y="1686"/>
                    <a:pt x="161" y="1713"/>
                  </a:cubicBezTo>
                  <a:lnTo>
                    <a:pt x="2864" y="161"/>
                  </a:lnTo>
                  <a:lnTo>
                    <a:pt x="27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7305558" y="3329945"/>
              <a:ext cx="8057" cy="161133"/>
            </a:xfrm>
            <a:custGeom>
              <a:avLst/>
              <a:gdLst/>
              <a:ahLst/>
              <a:cxnLst/>
              <a:rect l="l" t="t" r="r" b="b"/>
              <a:pathLst>
                <a:path w="162" h="3240" extrusionOk="0">
                  <a:moveTo>
                    <a:pt x="1" y="0"/>
                  </a:moveTo>
                  <a:lnTo>
                    <a:pt x="1" y="3132"/>
                  </a:lnTo>
                  <a:cubicBezTo>
                    <a:pt x="54" y="3159"/>
                    <a:pt x="108" y="3212"/>
                    <a:pt x="161" y="3239"/>
                  </a:cubicBezTo>
                  <a:lnTo>
                    <a:pt x="1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7603761" y="3329945"/>
              <a:ext cx="358124" cy="316846"/>
            </a:xfrm>
            <a:custGeom>
              <a:avLst/>
              <a:gdLst/>
              <a:ahLst/>
              <a:cxnLst/>
              <a:rect l="l" t="t" r="r" b="b"/>
              <a:pathLst>
                <a:path w="7201" h="6371" extrusionOk="0">
                  <a:moveTo>
                    <a:pt x="3506" y="0"/>
                  </a:moveTo>
                  <a:lnTo>
                    <a:pt x="3506" y="3962"/>
                  </a:lnTo>
                  <a:lnTo>
                    <a:pt x="80" y="1981"/>
                  </a:lnTo>
                  <a:lnTo>
                    <a:pt x="0" y="2142"/>
                  </a:lnTo>
                  <a:lnTo>
                    <a:pt x="3426" y="4096"/>
                  </a:lnTo>
                  <a:lnTo>
                    <a:pt x="455" y="5835"/>
                  </a:lnTo>
                  <a:cubicBezTo>
                    <a:pt x="535" y="5835"/>
                    <a:pt x="616" y="5862"/>
                    <a:pt x="696" y="5889"/>
                  </a:cubicBezTo>
                  <a:lnTo>
                    <a:pt x="3506" y="4256"/>
                  </a:lnTo>
                  <a:lnTo>
                    <a:pt x="3506" y="6371"/>
                  </a:lnTo>
                  <a:lnTo>
                    <a:pt x="3694" y="6371"/>
                  </a:lnTo>
                  <a:lnTo>
                    <a:pt x="3694" y="4256"/>
                  </a:lnTo>
                  <a:lnTo>
                    <a:pt x="7093" y="6237"/>
                  </a:lnTo>
                  <a:lnTo>
                    <a:pt x="7200" y="6076"/>
                  </a:lnTo>
                  <a:lnTo>
                    <a:pt x="3774" y="4096"/>
                  </a:lnTo>
                  <a:lnTo>
                    <a:pt x="7200" y="2142"/>
                  </a:lnTo>
                  <a:lnTo>
                    <a:pt x="7093" y="1981"/>
                  </a:lnTo>
                  <a:lnTo>
                    <a:pt x="3694" y="3962"/>
                  </a:lnTo>
                  <a:lnTo>
                    <a:pt x="36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8077622" y="3329945"/>
              <a:ext cx="356781" cy="307546"/>
            </a:xfrm>
            <a:custGeom>
              <a:avLst/>
              <a:gdLst/>
              <a:ahLst/>
              <a:cxnLst/>
              <a:rect l="l" t="t" r="r" b="b"/>
              <a:pathLst>
                <a:path w="7174" h="6184" extrusionOk="0">
                  <a:moveTo>
                    <a:pt x="3507" y="0"/>
                  </a:moveTo>
                  <a:lnTo>
                    <a:pt x="3480" y="3962"/>
                  </a:lnTo>
                  <a:lnTo>
                    <a:pt x="81" y="1981"/>
                  </a:lnTo>
                  <a:lnTo>
                    <a:pt x="1" y="2142"/>
                  </a:lnTo>
                  <a:lnTo>
                    <a:pt x="3400" y="4096"/>
                  </a:lnTo>
                  <a:lnTo>
                    <a:pt x="1" y="6076"/>
                  </a:lnTo>
                  <a:lnTo>
                    <a:pt x="54" y="6183"/>
                  </a:lnTo>
                  <a:lnTo>
                    <a:pt x="161" y="6183"/>
                  </a:lnTo>
                  <a:lnTo>
                    <a:pt x="3480" y="4256"/>
                  </a:lnTo>
                  <a:lnTo>
                    <a:pt x="3480" y="5354"/>
                  </a:lnTo>
                  <a:cubicBezTo>
                    <a:pt x="3560" y="5327"/>
                    <a:pt x="3614" y="5327"/>
                    <a:pt x="3668" y="5300"/>
                  </a:cubicBezTo>
                  <a:lnTo>
                    <a:pt x="3668" y="4256"/>
                  </a:lnTo>
                  <a:lnTo>
                    <a:pt x="4765" y="4899"/>
                  </a:lnTo>
                  <a:cubicBezTo>
                    <a:pt x="4845" y="4872"/>
                    <a:pt x="4899" y="4845"/>
                    <a:pt x="4979" y="4818"/>
                  </a:cubicBezTo>
                  <a:lnTo>
                    <a:pt x="3748" y="4096"/>
                  </a:lnTo>
                  <a:lnTo>
                    <a:pt x="7174" y="2142"/>
                  </a:lnTo>
                  <a:lnTo>
                    <a:pt x="7094" y="1981"/>
                  </a:lnTo>
                  <a:lnTo>
                    <a:pt x="3668" y="3962"/>
                  </a:lnTo>
                  <a:lnTo>
                    <a:pt x="36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550190" y="3428467"/>
              <a:ext cx="16014" cy="12035"/>
            </a:xfrm>
            <a:custGeom>
              <a:avLst/>
              <a:gdLst/>
              <a:ahLst/>
              <a:cxnLst/>
              <a:rect l="l" t="t" r="r" b="b"/>
              <a:pathLst>
                <a:path w="322" h="242" extrusionOk="0">
                  <a:moveTo>
                    <a:pt x="81" y="0"/>
                  </a:moveTo>
                  <a:lnTo>
                    <a:pt x="0" y="134"/>
                  </a:lnTo>
                  <a:lnTo>
                    <a:pt x="161" y="241"/>
                  </a:lnTo>
                  <a:cubicBezTo>
                    <a:pt x="215" y="214"/>
                    <a:pt x="268" y="161"/>
                    <a:pt x="322" y="134"/>
                  </a:cubicBezTo>
                  <a:lnTo>
                    <a:pt x="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p:nvPr/>
        </p:nvSpPr>
        <p:spPr>
          <a:xfrm rot="8100000">
            <a:off x="402124" y="-935267"/>
            <a:ext cx="1938844" cy="3305623"/>
          </a:xfrm>
          <a:custGeom>
            <a:avLst/>
            <a:gdLst/>
            <a:ahLst/>
            <a:cxnLst/>
            <a:rect l="l" t="t" r="r" b="b"/>
            <a:pathLst>
              <a:path w="19210" h="32752" extrusionOk="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41525" y="2945026"/>
            <a:ext cx="1460036" cy="1906827"/>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a:hlinkClick r:id="" action="ppaction://noaction"/>
          </p:cNvPr>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4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0" name="Google Shape;90;p3"/>
          <p:cNvSpPr txBox="1">
            <a:spLocks noGrp="1"/>
          </p:cNvSpPr>
          <p:nvPr>
            <p:ph type="title" idx="2" hasCustomPrompt="1"/>
          </p:nvPr>
        </p:nvSpPr>
        <p:spPr>
          <a:xfrm>
            <a:off x="2019300" y="914400"/>
            <a:ext cx="5105400" cy="12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7500">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6"/>
        <p:cNvGrpSpPr/>
        <p:nvPr/>
      </p:nvGrpSpPr>
      <p:grpSpPr>
        <a:xfrm>
          <a:off x="0" y="0"/>
          <a:ext cx="0" cy="0"/>
          <a:chOff x="0" y="0"/>
          <a:chExt cx="0" cy="0"/>
        </a:xfrm>
      </p:grpSpPr>
      <p:sp>
        <p:nvSpPr>
          <p:cNvPr id="107" name="Google Shape;107;p6"/>
          <p:cNvSpPr/>
          <p:nvPr/>
        </p:nvSpPr>
        <p:spPr>
          <a:xfrm rot="-996204" flipH="1">
            <a:off x="-917706" y="-448408"/>
            <a:ext cx="3403937" cy="3389824"/>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9" name="Google Shape;109;p6"/>
          <p:cNvSpPr/>
          <p:nvPr/>
        </p:nvSpPr>
        <p:spPr>
          <a:xfrm rot="7619243">
            <a:off x="7150868" y="2766901"/>
            <a:ext cx="3210914" cy="3197601"/>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0"/>
        <p:cNvGrpSpPr/>
        <p:nvPr/>
      </p:nvGrpSpPr>
      <p:grpSpPr>
        <a:xfrm>
          <a:off x="0" y="0"/>
          <a:ext cx="0" cy="0"/>
          <a:chOff x="0" y="0"/>
          <a:chExt cx="0" cy="0"/>
        </a:xfrm>
      </p:grpSpPr>
      <p:sp>
        <p:nvSpPr>
          <p:cNvPr id="151" name="Google Shape;151;p8"/>
          <p:cNvSpPr/>
          <p:nvPr/>
        </p:nvSpPr>
        <p:spPr>
          <a:xfrm rot="-1855510" flipH="1">
            <a:off x="2277590" y="326956"/>
            <a:ext cx="4979106" cy="4104445"/>
          </a:xfrm>
          <a:custGeom>
            <a:avLst/>
            <a:gdLst/>
            <a:ahLst/>
            <a:cxnLst/>
            <a:rect l="l" t="t" r="r" b="b"/>
            <a:pathLst>
              <a:path w="59243" h="48836" extrusionOk="0">
                <a:moveTo>
                  <a:pt x="27153" y="9007"/>
                </a:moveTo>
                <a:cubicBezTo>
                  <a:pt x="33591" y="9007"/>
                  <a:pt x="31990" y="9240"/>
                  <a:pt x="38094" y="5071"/>
                </a:cubicBezTo>
                <a:cubicBezTo>
                  <a:pt x="44232" y="901"/>
                  <a:pt x="51737" y="0"/>
                  <a:pt x="55473" y="5071"/>
                </a:cubicBezTo>
                <a:cubicBezTo>
                  <a:pt x="59243" y="10108"/>
                  <a:pt x="46800" y="16346"/>
                  <a:pt x="46767" y="22483"/>
                </a:cubicBezTo>
                <a:cubicBezTo>
                  <a:pt x="46734" y="28621"/>
                  <a:pt x="48768" y="48835"/>
                  <a:pt x="28354" y="48835"/>
                </a:cubicBezTo>
                <a:cubicBezTo>
                  <a:pt x="7939" y="48835"/>
                  <a:pt x="0" y="22583"/>
                  <a:pt x="8973" y="14011"/>
                </a:cubicBezTo>
                <a:cubicBezTo>
                  <a:pt x="17946" y="5471"/>
                  <a:pt x="20715" y="9007"/>
                  <a:pt x="27153" y="90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rot="-458900">
            <a:off x="-1050010" y="1201201"/>
            <a:ext cx="3369322" cy="3877052"/>
          </a:xfrm>
          <a:custGeom>
            <a:avLst/>
            <a:gdLst/>
            <a:ahLst/>
            <a:cxnLst/>
            <a:rect l="l" t="t" r="r" b="b"/>
            <a:pathLst>
              <a:path w="72386" h="83294" extrusionOk="0">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rot="-5776221" flipH="1">
            <a:off x="5743624" y="-1186688"/>
            <a:ext cx="4752751" cy="4346457"/>
          </a:xfrm>
          <a:custGeom>
            <a:avLst/>
            <a:gdLst/>
            <a:ahLst/>
            <a:cxnLst/>
            <a:rect l="l" t="t" r="r" b="b"/>
            <a:pathLst>
              <a:path w="61178" h="52038" extrusionOk="0">
                <a:moveTo>
                  <a:pt x="4170" y="12043"/>
                </a:moveTo>
                <a:cubicBezTo>
                  <a:pt x="7339" y="7239"/>
                  <a:pt x="14177" y="1"/>
                  <a:pt x="24184" y="5571"/>
                </a:cubicBezTo>
                <a:cubicBezTo>
                  <a:pt x="34191" y="11142"/>
                  <a:pt x="29988" y="17146"/>
                  <a:pt x="34024" y="21249"/>
                </a:cubicBezTo>
                <a:cubicBezTo>
                  <a:pt x="38061" y="25319"/>
                  <a:pt x="43198" y="25586"/>
                  <a:pt x="51103" y="27253"/>
                </a:cubicBezTo>
                <a:cubicBezTo>
                  <a:pt x="58976" y="28921"/>
                  <a:pt x="61177" y="36093"/>
                  <a:pt x="54472" y="41664"/>
                </a:cubicBezTo>
                <a:cubicBezTo>
                  <a:pt x="47801" y="47268"/>
                  <a:pt x="33758" y="52038"/>
                  <a:pt x="26819" y="46467"/>
                </a:cubicBezTo>
                <a:cubicBezTo>
                  <a:pt x="19848" y="40930"/>
                  <a:pt x="11108" y="34826"/>
                  <a:pt x="5537" y="31590"/>
                </a:cubicBezTo>
                <a:cubicBezTo>
                  <a:pt x="0" y="28388"/>
                  <a:pt x="967" y="16879"/>
                  <a:pt x="4170" y="120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rot="8329862" flipH="1">
            <a:off x="3226188" y="-1327516"/>
            <a:ext cx="2044712" cy="3486061"/>
          </a:xfrm>
          <a:custGeom>
            <a:avLst/>
            <a:gdLst/>
            <a:ahLst/>
            <a:cxnLst/>
            <a:rect l="l" t="t" r="r" b="b"/>
            <a:pathLst>
              <a:path w="19210" h="32752" extrusionOk="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7018450" y="3331851"/>
            <a:ext cx="1020984" cy="1333420"/>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txBox="1">
            <a:spLocks noGrp="1"/>
          </p:cNvSpPr>
          <p:nvPr>
            <p:ph type="title"/>
          </p:nvPr>
        </p:nvSpPr>
        <p:spPr>
          <a:xfrm>
            <a:off x="1388100" y="1557450"/>
            <a:ext cx="6367800" cy="20286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7">
    <p:spTree>
      <p:nvGrpSpPr>
        <p:cNvPr id="1" name="Shape 211"/>
        <p:cNvGrpSpPr/>
        <p:nvPr/>
      </p:nvGrpSpPr>
      <p:grpSpPr>
        <a:xfrm>
          <a:off x="0" y="0"/>
          <a:ext cx="0" cy="0"/>
          <a:chOff x="0" y="0"/>
          <a:chExt cx="0" cy="0"/>
        </a:xfrm>
      </p:grpSpPr>
      <p:sp>
        <p:nvSpPr>
          <p:cNvPr id="212" name="Google Shape;212;p13"/>
          <p:cNvSpPr/>
          <p:nvPr/>
        </p:nvSpPr>
        <p:spPr>
          <a:xfrm>
            <a:off x="7233675" y="-730075"/>
            <a:ext cx="3030078" cy="3486687"/>
          </a:xfrm>
          <a:custGeom>
            <a:avLst/>
            <a:gdLst/>
            <a:ahLst/>
            <a:cxnLst/>
            <a:rect l="l" t="t" r="r" b="b"/>
            <a:pathLst>
              <a:path w="72386" h="83294" extrusionOk="0">
                <a:moveTo>
                  <a:pt x="50403" y="3137"/>
                </a:moveTo>
                <a:cubicBezTo>
                  <a:pt x="56941" y="6272"/>
                  <a:pt x="64246" y="10108"/>
                  <a:pt x="60711" y="17614"/>
                </a:cubicBezTo>
                <a:cubicBezTo>
                  <a:pt x="57175" y="25119"/>
                  <a:pt x="44632" y="42031"/>
                  <a:pt x="52938" y="45433"/>
                </a:cubicBezTo>
                <a:cubicBezTo>
                  <a:pt x="61211" y="48803"/>
                  <a:pt x="72386" y="48302"/>
                  <a:pt x="71885" y="57942"/>
                </a:cubicBezTo>
                <a:cubicBezTo>
                  <a:pt x="71351" y="67583"/>
                  <a:pt x="54640" y="83294"/>
                  <a:pt x="40096" y="76189"/>
                </a:cubicBezTo>
                <a:cubicBezTo>
                  <a:pt x="25552" y="69084"/>
                  <a:pt x="35359" y="53839"/>
                  <a:pt x="20982" y="50137"/>
                </a:cubicBezTo>
                <a:cubicBezTo>
                  <a:pt x="6605" y="46434"/>
                  <a:pt x="1" y="20916"/>
                  <a:pt x="6939" y="13477"/>
                </a:cubicBezTo>
                <a:cubicBezTo>
                  <a:pt x="13877" y="6039"/>
                  <a:pt x="43865" y="1"/>
                  <a:pt x="50403" y="31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rot="2540379">
            <a:off x="-721411" y="3502530"/>
            <a:ext cx="2268525" cy="1945325"/>
          </a:xfrm>
          <a:custGeom>
            <a:avLst/>
            <a:gdLst/>
            <a:ahLst/>
            <a:cxnLst/>
            <a:rect l="l" t="t" r="r" b="b"/>
            <a:pathLst>
              <a:path w="40029" h="34326" extrusionOk="0">
                <a:moveTo>
                  <a:pt x="7939" y="1669"/>
                </a:moveTo>
                <a:cubicBezTo>
                  <a:pt x="12943" y="3370"/>
                  <a:pt x="11275" y="10875"/>
                  <a:pt x="18780" y="8040"/>
                </a:cubicBezTo>
                <a:cubicBezTo>
                  <a:pt x="26286" y="5238"/>
                  <a:pt x="30722" y="3770"/>
                  <a:pt x="35392" y="8040"/>
                </a:cubicBezTo>
                <a:cubicBezTo>
                  <a:pt x="40029" y="12343"/>
                  <a:pt x="29621" y="14411"/>
                  <a:pt x="33991" y="20682"/>
                </a:cubicBezTo>
                <a:cubicBezTo>
                  <a:pt x="38361" y="26920"/>
                  <a:pt x="27520" y="34325"/>
                  <a:pt x="19814" y="30523"/>
                </a:cubicBezTo>
                <a:cubicBezTo>
                  <a:pt x="12109" y="26720"/>
                  <a:pt x="4937" y="23851"/>
                  <a:pt x="2502" y="16613"/>
                </a:cubicBezTo>
                <a:cubicBezTo>
                  <a:pt x="0" y="9207"/>
                  <a:pt x="2936" y="1"/>
                  <a:pt x="7939" y="166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txBox="1">
            <a:spLocks noGrp="1"/>
          </p:cNvSpPr>
          <p:nvPr>
            <p:ph type="subTitle" idx="1"/>
          </p:nvPr>
        </p:nvSpPr>
        <p:spPr>
          <a:xfrm>
            <a:off x="3905700" y="3380175"/>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15" name="Google Shape;215;p13"/>
          <p:cNvSpPr txBox="1">
            <a:spLocks noGrp="1"/>
          </p:cNvSpPr>
          <p:nvPr>
            <p:ph type="subTitle" idx="2"/>
          </p:nvPr>
        </p:nvSpPr>
        <p:spPr>
          <a:xfrm>
            <a:off x="1391100" y="3380175"/>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16" name="Google Shape;216;p13"/>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7" name="Google Shape;217;p13">
            <a:hlinkClick r:id="rId2" action="ppaction://hlinksldjump"/>
          </p:cNvPr>
          <p:cNvSpPr txBox="1">
            <a:spLocks noGrp="1"/>
          </p:cNvSpPr>
          <p:nvPr>
            <p:ph type="subTitle" idx="3"/>
          </p:nvPr>
        </p:nvSpPr>
        <p:spPr>
          <a:xfrm>
            <a:off x="1391100" y="1434475"/>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18" name="Google Shape;218;p13">
            <a:hlinkClick r:id="" action="ppaction://noaction"/>
          </p:cNvPr>
          <p:cNvSpPr txBox="1">
            <a:spLocks noGrp="1"/>
          </p:cNvSpPr>
          <p:nvPr>
            <p:ph type="subTitle" idx="4"/>
          </p:nvPr>
        </p:nvSpPr>
        <p:spPr>
          <a:xfrm>
            <a:off x="3905700" y="1434475"/>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19" name="Google Shape;219;p13">
            <a:hlinkClick r:id="rId3" action="ppaction://hlinksldjump"/>
          </p:cNvPr>
          <p:cNvSpPr txBox="1">
            <a:spLocks noGrp="1"/>
          </p:cNvSpPr>
          <p:nvPr>
            <p:ph type="subTitle" idx="5"/>
          </p:nvPr>
        </p:nvSpPr>
        <p:spPr>
          <a:xfrm>
            <a:off x="1391100" y="2992287"/>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20" name="Google Shape;220;p13">
            <a:hlinkClick r:id="" action="ppaction://noaction"/>
          </p:cNvPr>
          <p:cNvSpPr txBox="1">
            <a:spLocks noGrp="1"/>
          </p:cNvSpPr>
          <p:nvPr>
            <p:ph type="subTitle" idx="6"/>
          </p:nvPr>
        </p:nvSpPr>
        <p:spPr>
          <a:xfrm>
            <a:off x="3905700" y="2992287"/>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21" name="Google Shape;221;p13"/>
          <p:cNvSpPr txBox="1">
            <a:spLocks noGrp="1"/>
          </p:cNvSpPr>
          <p:nvPr>
            <p:ph type="subTitle" idx="7"/>
          </p:nvPr>
        </p:nvSpPr>
        <p:spPr>
          <a:xfrm>
            <a:off x="1391100" y="1825209"/>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2" name="Google Shape;222;p13"/>
          <p:cNvSpPr txBox="1">
            <a:spLocks noGrp="1"/>
          </p:cNvSpPr>
          <p:nvPr>
            <p:ph type="subTitle" idx="8"/>
          </p:nvPr>
        </p:nvSpPr>
        <p:spPr>
          <a:xfrm>
            <a:off x="3905700" y="1825209"/>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3" name="Google Shape;223;p13">
            <a:hlinkClick r:id="rId2" action="ppaction://hlinksldjump"/>
          </p:cNvPr>
          <p:cNvSpPr txBox="1">
            <a:spLocks noGrp="1"/>
          </p:cNvSpPr>
          <p:nvPr>
            <p:ph type="title" idx="9" hasCustomPrompt="1"/>
          </p:nvPr>
        </p:nvSpPr>
        <p:spPr>
          <a:xfrm>
            <a:off x="792175" y="1434475"/>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24" name="Google Shape;224;p13">
            <a:hlinkClick r:id="" action="ppaction://noaction"/>
          </p:cNvPr>
          <p:cNvSpPr txBox="1">
            <a:spLocks noGrp="1"/>
          </p:cNvSpPr>
          <p:nvPr>
            <p:ph type="title" idx="13" hasCustomPrompt="1"/>
          </p:nvPr>
        </p:nvSpPr>
        <p:spPr>
          <a:xfrm>
            <a:off x="3314700" y="1434475"/>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25" name="Google Shape;225;p13">
            <a:hlinkClick r:id="rId3" action="ppaction://hlinksldjump"/>
          </p:cNvPr>
          <p:cNvSpPr txBox="1">
            <a:spLocks noGrp="1"/>
          </p:cNvSpPr>
          <p:nvPr>
            <p:ph type="title" idx="14" hasCustomPrompt="1"/>
          </p:nvPr>
        </p:nvSpPr>
        <p:spPr>
          <a:xfrm>
            <a:off x="792175" y="2992276"/>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26" name="Google Shape;226;p13">
            <a:hlinkClick r:id="" action="ppaction://noaction"/>
          </p:cNvPr>
          <p:cNvSpPr txBox="1">
            <a:spLocks noGrp="1"/>
          </p:cNvSpPr>
          <p:nvPr>
            <p:ph type="title" idx="15" hasCustomPrompt="1"/>
          </p:nvPr>
        </p:nvSpPr>
        <p:spPr>
          <a:xfrm>
            <a:off x="3314700" y="2992276"/>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27" name="Google Shape;227;p13"/>
          <p:cNvSpPr txBox="1">
            <a:spLocks noGrp="1"/>
          </p:cNvSpPr>
          <p:nvPr>
            <p:ph type="subTitle" idx="16"/>
          </p:nvPr>
        </p:nvSpPr>
        <p:spPr>
          <a:xfrm>
            <a:off x="6428225" y="3380175"/>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8" name="Google Shape;228;p13">
            <a:hlinkClick r:id="" action="ppaction://noaction"/>
          </p:cNvPr>
          <p:cNvSpPr txBox="1">
            <a:spLocks noGrp="1"/>
          </p:cNvSpPr>
          <p:nvPr>
            <p:ph type="subTitle" idx="17"/>
          </p:nvPr>
        </p:nvSpPr>
        <p:spPr>
          <a:xfrm>
            <a:off x="6428225" y="1434475"/>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29" name="Google Shape;229;p13">
            <a:hlinkClick r:id="rId4" action="ppaction://hlinksldjump"/>
          </p:cNvPr>
          <p:cNvSpPr txBox="1">
            <a:spLocks noGrp="1"/>
          </p:cNvSpPr>
          <p:nvPr>
            <p:ph type="subTitle" idx="18"/>
          </p:nvPr>
        </p:nvSpPr>
        <p:spPr>
          <a:xfrm>
            <a:off x="6428225" y="2992287"/>
            <a:ext cx="1923600" cy="4545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2000"/>
              <a:buFont typeface="Hammersmith One"/>
              <a:buNone/>
              <a:defRPr sz="2000" b="1">
                <a:solidFill>
                  <a:schemeClr val="accent2"/>
                </a:solidFill>
                <a:latin typeface="Hammersmith One"/>
                <a:ea typeface="Hammersmith One"/>
                <a:cs typeface="Hammersmith One"/>
                <a:sym typeface="Hammersmith One"/>
              </a:defRPr>
            </a:lvl1pPr>
            <a:lvl2pPr lvl="1" rtl="0">
              <a:spcBef>
                <a:spcPts val="0"/>
              </a:spcBef>
              <a:spcAft>
                <a:spcPts val="0"/>
              </a:spcAft>
              <a:buSzPts val="2000"/>
              <a:buFont typeface="Hammersmith One"/>
              <a:buNone/>
              <a:defRPr sz="2000">
                <a:latin typeface="Hammersmith One"/>
                <a:ea typeface="Hammersmith One"/>
                <a:cs typeface="Hammersmith One"/>
                <a:sym typeface="Hammersmith One"/>
              </a:defRPr>
            </a:lvl2pPr>
            <a:lvl3pPr lvl="2" rtl="0">
              <a:spcBef>
                <a:spcPts val="0"/>
              </a:spcBef>
              <a:spcAft>
                <a:spcPts val="0"/>
              </a:spcAft>
              <a:buSzPts val="2000"/>
              <a:buFont typeface="Hammersmith One"/>
              <a:buNone/>
              <a:defRPr sz="2000">
                <a:latin typeface="Hammersmith One"/>
                <a:ea typeface="Hammersmith One"/>
                <a:cs typeface="Hammersmith One"/>
                <a:sym typeface="Hammersmith One"/>
              </a:defRPr>
            </a:lvl3pPr>
            <a:lvl4pPr lvl="3" rtl="0">
              <a:spcBef>
                <a:spcPts val="0"/>
              </a:spcBef>
              <a:spcAft>
                <a:spcPts val="0"/>
              </a:spcAft>
              <a:buSzPts val="2000"/>
              <a:buFont typeface="Hammersmith One"/>
              <a:buNone/>
              <a:defRPr sz="2000">
                <a:latin typeface="Hammersmith One"/>
                <a:ea typeface="Hammersmith One"/>
                <a:cs typeface="Hammersmith One"/>
                <a:sym typeface="Hammersmith One"/>
              </a:defRPr>
            </a:lvl4pPr>
            <a:lvl5pPr lvl="4" rtl="0">
              <a:spcBef>
                <a:spcPts val="0"/>
              </a:spcBef>
              <a:spcAft>
                <a:spcPts val="0"/>
              </a:spcAft>
              <a:buSzPts val="2000"/>
              <a:buFont typeface="Hammersmith One"/>
              <a:buNone/>
              <a:defRPr sz="2000">
                <a:latin typeface="Hammersmith One"/>
                <a:ea typeface="Hammersmith One"/>
                <a:cs typeface="Hammersmith One"/>
                <a:sym typeface="Hammersmith One"/>
              </a:defRPr>
            </a:lvl5pPr>
            <a:lvl6pPr lvl="5" rtl="0">
              <a:spcBef>
                <a:spcPts val="0"/>
              </a:spcBef>
              <a:spcAft>
                <a:spcPts val="0"/>
              </a:spcAft>
              <a:buSzPts val="2000"/>
              <a:buFont typeface="Hammersmith One"/>
              <a:buNone/>
              <a:defRPr sz="2000">
                <a:latin typeface="Hammersmith One"/>
                <a:ea typeface="Hammersmith One"/>
                <a:cs typeface="Hammersmith One"/>
                <a:sym typeface="Hammersmith One"/>
              </a:defRPr>
            </a:lvl6pPr>
            <a:lvl7pPr lvl="6" rtl="0">
              <a:spcBef>
                <a:spcPts val="0"/>
              </a:spcBef>
              <a:spcAft>
                <a:spcPts val="0"/>
              </a:spcAft>
              <a:buSzPts val="2000"/>
              <a:buFont typeface="Hammersmith One"/>
              <a:buNone/>
              <a:defRPr sz="2000">
                <a:latin typeface="Hammersmith One"/>
                <a:ea typeface="Hammersmith One"/>
                <a:cs typeface="Hammersmith One"/>
                <a:sym typeface="Hammersmith One"/>
              </a:defRPr>
            </a:lvl7pPr>
            <a:lvl8pPr lvl="7" rtl="0">
              <a:spcBef>
                <a:spcPts val="0"/>
              </a:spcBef>
              <a:spcAft>
                <a:spcPts val="0"/>
              </a:spcAft>
              <a:buSzPts val="2000"/>
              <a:buFont typeface="Hammersmith One"/>
              <a:buNone/>
              <a:defRPr sz="2000">
                <a:latin typeface="Hammersmith One"/>
                <a:ea typeface="Hammersmith One"/>
                <a:cs typeface="Hammersmith One"/>
                <a:sym typeface="Hammersmith One"/>
              </a:defRPr>
            </a:lvl8pPr>
            <a:lvl9pPr lvl="8" rtl="0">
              <a:spcBef>
                <a:spcPts val="0"/>
              </a:spcBef>
              <a:spcAft>
                <a:spcPts val="0"/>
              </a:spcAft>
              <a:buSzPts val="2000"/>
              <a:buFont typeface="Hammersmith One"/>
              <a:buNone/>
              <a:defRPr sz="2000">
                <a:latin typeface="Hammersmith One"/>
                <a:ea typeface="Hammersmith One"/>
                <a:cs typeface="Hammersmith One"/>
                <a:sym typeface="Hammersmith One"/>
              </a:defRPr>
            </a:lvl9pPr>
          </a:lstStyle>
          <a:p>
            <a:endParaRPr/>
          </a:p>
        </p:txBody>
      </p:sp>
      <p:sp>
        <p:nvSpPr>
          <p:cNvPr id="230" name="Google Shape;230;p13"/>
          <p:cNvSpPr txBox="1">
            <a:spLocks noGrp="1"/>
          </p:cNvSpPr>
          <p:nvPr>
            <p:ph type="subTitle" idx="19"/>
          </p:nvPr>
        </p:nvSpPr>
        <p:spPr>
          <a:xfrm>
            <a:off x="6428225" y="1825209"/>
            <a:ext cx="1923600" cy="10293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600">
                <a:solidFill>
                  <a:srgbClr val="000000"/>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1" name="Google Shape;231;p13">
            <a:hlinkClick r:id="" action="ppaction://noaction"/>
          </p:cNvPr>
          <p:cNvSpPr txBox="1">
            <a:spLocks noGrp="1"/>
          </p:cNvSpPr>
          <p:nvPr>
            <p:ph type="title" idx="20" hasCustomPrompt="1"/>
          </p:nvPr>
        </p:nvSpPr>
        <p:spPr>
          <a:xfrm>
            <a:off x="5837225" y="1434475"/>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232" name="Google Shape;232;p13">
            <a:hlinkClick r:id="rId4" action="ppaction://hlinksldjump"/>
          </p:cNvPr>
          <p:cNvSpPr txBox="1">
            <a:spLocks noGrp="1"/>
          </p:cNvSpPr>
          <p:nvPr>
            <p:ph type="title" idx="21" hasCustomPrompt="1"/>
          </p:nvPr>
        </p:nvSpPr>
        <p:spPr>
          <a:xfrm>
            <a:off x="5837225" y="2992276"/>
            <a:ext cx="596400" cy="4113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24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47">
    <p:spTree>
      <p:nvGrpSpPr>
        <p:cNvPr id="1" name="Shape 949"/>
        <p:cNvGrpSpPr/>
        <p:nvPr/>
      </p:nvGrpSpPr>
      <p:grpSpPr>
        <a:xfrm>
          <a:off x="0" y="0"/>
          <a:ext cx="0" cy="0"/>
          <a:chOff x="0" y="0"/>
          <a:chExt cx="0" cy="0"/>
        </a:xfrm>
      </p:grpSpPr>
      <p:grpSp>
        <p:nvGrpSpPr>
          <p:cNvPr id="950" name="Google Shape;950;p38"/>
          <p:cNvGrpSpPr/>
          <p:nvPr/>
        </p:nvGrpSpPr>
        <p:grpSpPr>
          <a:xfrm flipH="1">
            <a:off x="6914055" y="-80449"/>
            <a:ext cx="2277317" cy="5304377"/>
            <a:chOff x="224725" y="566950"/>
            <a:chExt cx="1850875" cy="4311100"/>
          </a:xfrm>
        </p:grpSpPr>
        <p:sp>
          <p:nvSpPr>
            <p:cNvPr id="951" name="Google Shape;951;p38"/>
            <p:cNvSpPr/>
            <p:nvPr/>
          </p:nvSpPr>
          <p:spPr>
            <a:xfrm>
              <a:off x="1914975" y="566950"/>
              <a:ext cx="160625" cy="2033000"/>
            </a:xfrm>
            <a:custGeom>
              <a:avLst/>
              <a:gdLst/>
              <a:ahLst/>
              <a:cxnLst/>
              <a:rect l="l" t="t" r="r" b="b"/>
              <a:pathLst>
                <a:path w="6425" h="81320" extrusionOk="0">
                  <a:moveTo>
                    <a:pt x="126" y="1"/>
                  </a:moveTo>
                  <a:cubicBezTo>
                    <a:pt x="81" y="1"/>
                    <a:pt x="44" y="24"/>
                    <a:pt x="27" y="57"/>
                  </a:cubicBezTo>
                  <a:cubicBezTo>
                    <a:pt x="27" y="84"/>
                    <a:pt x="27" y="110"/>
                    <a:pt x="27" y="137"/>
                  </a:cubicBezTo>
                  <a:cubicBezTo>
                    <a:pt x="27" y="164"/>
                    <a:pt x="27"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45" y="15394"/>
                    <a:pt x="2945" y="15447"/>
                    <a:pt x="2945" y="15501"/>
                  </a:cubicBezTo>
                  <a:cubicBezTo>
                    <a:pt x="2998" y="17321"/>
                    <a:pt x="1848" y="19248"/>
                    <a:pt x="108" y="20292"/>
                  </a:cubicBezTo>
                  <a:cubicBezTo>
                    <a:pt x="54" y="20292"/>
                    <a:pt x="27" y="20318"/>
                    <a:pt x="27" y="20372"/>
                  </a:cubicBezTo>
                  <a:cubicBezTo>
                    <a:pt x="1" y="20425"/>
                    <a:pt x="27" y="20479"/>
                    <a:pt x="81" y="20506"/>
                  </a:cubicBezTo>
                  <a:cubicBezTo>
                    <a:pt x="1794" y="21496"/>
                    <a:pt x="2865" y="23316"/>
                    <a:pt x="2945" y="25324"/>
                  </a:cubicBezTo>
                  <a:cubicBezTo>
                    <a:pt x="2945" y="25350"/>
                    <a:pt x="2972" y="25404"/>
                    <a:pt x="2998" y="25431"/>
                  </a:cubicBezTo>
                  <a:cubicBezTo>
                    <a:pt x="4952" y="26394"/>
                    <a:pt x="6157" y="28348"/>
                    <a:pt x="6157" y="30543"/>
                  </a:cubicBezTo>
                  <a:cubicBezTo>
                    <a:pt x="6157" y="32711"/>
                    <a:pt x="4952" y="34665"/>
                    <a:pt x="2998" y="35628"/>
                  </a:cubicBezTo>
                  <a:cubicBezTo>
                    <a:pt x="2945" y="35655"/>
                    <a:pt x="2918" y="35709"/>
                    <a:pt x="2945" y="35762"/>
                  </a:cubicBezTo>
                  <a:cubicBezTo>
                    <a:pt x="3106"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1" y="81297"/>
                    <a:pt x="104" y="81320"/>
                    <a:pt x="145" y="81320"/>
                  </a:cubicBezTo>
                  <a:cubicBezTo>
                    <a:pt x="170" y="81320"/>
                    <a:pt x="194" y="81311"/>
                    <a:pt x="215" y="81290"/>
                  </a:cubicBezTo>
                  <a:cubicBezTo>
                    <a:pt x="2008" y="80273"/>
                    <a:pt x="3106" y="78427"/>
                    <a:pt x="3186" y="76366"/>
                  </a:cubicBezTo>
                  <a:cubicBezTo>
                    <a:pt x="5166" y="75322"/>
                    <a:pt x="6424" y="73314"/>
                    <a:pt x="6424" y="71066"/>
                  </a:cubicBezTo>
                  <a:cubicBezTo>
                    <a:pt x="6424" y="68818"/>
                    <a:pt x="5166" y="66784"/>
                    <a:pt x="3186" y="65766"/>
                  </a:cubicBezTo>
                  <a:cubicBezTo>
                    <a:pt x="3106" y="63786"/>
                    <a:pt x="2062" y="61992"/>
                    <a:pt x="375" y="60922"/>
                  </a:cubicBezTo>
                  <a:cubicBezTo>
                    <a:pt x="2062" y="59878"/>
                    <a:pt x="3106" y="58085"/>
                    <a:pt x="3186" y="56104"/>
                  </a:cubicBezTo>
                  <a:cubicBezTo>
                    <a:pt x="5166" y="55060"/>
                    <a:pt x="6424" y="53053"/>
                    <a:pt x="6424" y="50804"/>
                  </a:cubicBezTo>
                  <a:cubicBezTo>
                    <a:pt x="6424" y="48556"/>
                    <a:pt x="5166" y="46522"/>
                    <a:pt x="3186" y="45505"/>
                  </a:cubicBezTo>
                  <a:cubicBezTo>
                    <a:pt x="3159" y="43604"/>
                    <a:pt x="2088" y="41731"/>
                    <a:pt x="375" y="40660"/>
                  </a:cubicBezTo>
                  <a:cubicBezTo>
                    <a:pt x="1901" y="39723"/>
                    <a:pt x="3320" y="37877"/>
                    <a:pt x="3186" y="35816"/>
                  </a:cubicBezTo>
                  <a:cubicBezTo>
                    <a:pt x="5193" y="34799"/>
                    <a:pt x="6424" y="32764"/>
                    <a:pt x="6424" y="30543"/>
                  </a:cubicBezTo>
                  <a:cubicBezTo>
                    <a:pt x="6424" y="28295"/>
                    <a:pt x="5166" y="26260"/>
                    <a:pt x="3186" y="25243"/>
                  </a:cubicBezTo>
                  <a:cubicBezTo>
                    <a:pt x="3106" y="23236"/>
                    <a:pt x="2062" y="21443"/>
                    <a:pt x="375" y="20399"/>
                  </a:cubicBezTo>
                  <a:cubicBezTo>
                    <a:pt x="2088" y="19328"/>
                    <a:pt x="3186" y="17454"/>
                    <a:pt x="3186" y="15608"/>
                  </a:cubicBezTo>
                  <a:cubicBezTo>
                    <a:pt x="3186" y="15608"/>
                    <a:pt x="3186" y="15581"/>
                    <a:pt x="3186" y="15554"/>
                  </a:cubicBezTo>
                  <a:cubicBezTo>
                    <a:pt x="5166" y="14537"/>
                    <a:pt x="6424" y="12503"/>
                    <a:pt x="6424" y="10255"/>
                  </a:cubicBezTo>
                  <a:cubicBezTo>
                    <a:pt x="6424" y="8033"/>
                    <a:pt x="5166" y="5999"/>
                    <a:pt x="3186" y="4982"/>
                  </a:cubicBezTo>
                  <a:lnTo>
                    <a:pt x="3186" y="4955"/>
                  </a:lnTo>
                  <a:cubicBezTo>
                    <a:pt x="3186" y="3028"/>
                    <a:pt x="2008" y="1074"/>
                    <a:pt x="215" y="30"/>
                  </a:cubicBezTo>
                  <a:cubicBezTo>
                    <a:pt x="184" y="10"/>
                    <a:pt x="153"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1761075" y="818875"/>
              <a:ext cx="160625" cy="2032875"/>
            </a:xfrm>
            <a:custGeom>
              <a:avLst/>
              <a:gdLst/>
              <a:ahLst/>
              <a:cxnLst/>
              <a:rect l="l" t="t" r="r" b="b"/>
              <a:pathLst>
                <a:path w="6425" h="81315" extrusionOk="0">
                  <a:moveTo>
                    <a:pt x="149" y="1"/>
                  </a:moveTo>
                  <a:cubicBezTo>
                    <a:pt x="110" y="1"/>
                    <a:pt x="71" y="20"/>
                    <a:pt x="54" y="70"/>
                  </a:cubicBezTo>
                  <a:cubicBezTo>
                    <a:pt x="27" y="70"/>
                    <a:pt x="27" y="97"/>
                    <a:pt x="27" y="124"/>
                  </a:cubicBezTo>
                  <a:cubicBezTo>
                    <a:pt x="27" y="178"/>
                    <a:pt x="54" y="204"/>
                    <a:pt x="81" y="231"/>
                  </a:cubicBezTo>
                  <a:cubicBezTo>
                    <a:pt x="1821" y="1248"/>
                    <a:pt x="2972" y="3175"/>
                    <a:pt x="2945" y="5022"/>
                  </a:cubicBezTo>
                  <a:cubicBezTo>
                    <a:pt x="2945" y="5076"/>
                    <a:pt x="2972" y="5129"/>
                    <a:pt x="2998" y="5156"/>
                  </a:cubicBezTo>
                  <a:cubicBezTo>
                    <a:pt x="4952" y="6119"/>
                    <a:pt x="6183" y="8073"/>
                    <a:pt x="6183" y="10268"/>
                  </a:cubicBezTo>
                  <a:cubicBezTo>
                    <a:pt x="6183" y="12436"/>
                    <a:pt x="4952" y="14390"/>
                    <a:pt x="2998" y="15354"/>
                  </a:cubicBezTo>
                  <a:cubicBezTo>
                    <a:pt x="2972" y="15380"/>
                    <a:pt x="2945" y="15461"/>
                    <a:pt x="2945" y="15487"/>
                  </a:cubicBezTo>
                  <a:cubicBezTo>
                    <a:pt x="2998" y="17334"/>
                    <a:pt x="1847" y="19235"/>
                    <a:pt x="108" y="20278"/>
                  </a:cubicBezTo>
                  <a:cubicBezTo>
                    <a:pt x="81" y="20278"/>
                    <a:pt x="27" y="20305"/>
                    <a:pt x="27" y="20359"/>
                  </a:cubicBezTo>
                  <a:cubicBezTo>
                    <a:pt x="27" y="20412"/>
                    <a:pt x="27" y="20466"/>
                    <a:pt x="81" y="20493"/>
                  </a:cubicBezTo>
                  <a:cubicBezTo>
                    <a:pt x="1821" y="21510"/>
                    <a:pt x="2891" y="23303"/>
                    <a:pt x="2945" y="25310"/>
                  </a:cubicBezTo>
                  <a:cubicBezTo>
                    <a:pt x="2945" y="25364"/>
                    <a:pt x="2972" y="25391"/>
                    <a:pt x="2998" y="25417"/>
                  </a:cubicBezTo>
                  <a:cubicBezTo>
                    <a:pt x="4952" y="26381"/>
                    <a:pt x="6183" y="28362"/>
                    <a:pt x="6183" y="30530"/>
                  </a:cubicBezTo>
                  <a:cubicBezTo>
                    <a:pt x="6183" y="32698"/>
                    <a:pt x="4952" y="34652"/>
                    <a:pt x="2998" y="35642"/>
                  </a:cubicBezTo>
                  <a:cubicBezTo>
                    <a:pt x="2972" y="35642"/>
                    <a:pt x="2945" y="35695"/>
                    <a:pt x="2945" y="35749"/>
                  </a:cubicBezTo>
                  <a:cubicBezTo>
                    <a:pt x="3105" y="37837"/>
                    <a:pt x="1633" y="39630"/>
                    <a:pt x="108" y="40540"/>
                  </a:cubicBezTo>
                  <a:cubicBezTo>
                    <a:pt x="81" y="40540"/>
                    <a:pt x="27" y="40594"/>
                    <a:pt x="27" y="40620"/>
                  </a:cubicBezTo>
                  <a:cubicBezTo>
                    <a:pt x="27" y="40674"/>
                    <a:pt x="27" y="40727"/>
                    <a:pt x="81" y="40754"/>
                  </a:cubicBezTo>
                  <a:cubicBezTo>
                    <a:pt x="1821" y="41771"/>
                    <a:pt x="2945" y="43645"/>
                    <a:pt x="2945" y="45545"/>
                  </a:cubicBezTo>
                  <a:cubicBezTo>
                    <a:pt x="2945" y="45545"/>
                    <a:pt x="2945" y="45545"/>
                    <a:pt x="2945" y="45572"/>
                  </a:cubicBezTo>
                  <a:cubicBezTo>
                    <a:pt x="2945" y="45626"/>
                    <a:pt x="2972" y="45652"/>
                    <a:pt x="2998" y="45679"/>
                  </a:cubicBezTo>
                  <a:cubicBezTo>
                    <a:pt x="4952" y="46669"/>
                    <a:pt x="6183" y="48623"/>
                    <a:pt x="6183" y="50791"/>
                  </a:cubicBezTo>
                  <a:cubicBezTo>
                    <a:pt x="6183" y="52959"/>
                    <a:pt x="4952" y="54913"/>
                    <a:pt x="2998" y="55904"/>
                  </a:cubicBezTo>
                  <a:cubicBezTo>
                    <a:pt x="2972" y="55930"/>
                    <a:pt x="2945" y="55957"/>
                    <a:pt x="2945" y="56011"/>
                  </a:cubicBezTo>
                  <a:cubicBezTo>
                    <a:pt x="2891" y="57991"/>
                    <a:pt x="1847" y="59785"/>
                    <a:pt x="108" y="60802"/>
                  </a:cubicBezTo>
                  <a:cubicBezTo>
                    <a:pt x="81" y="60828"/>
                    <a:pt x="27" y="60855"/>
                    <a:pt x="27" y="60882"/>
                  </a:cubicBezTo>
                  <a:cubicBezTo>
                    <a:pt x="27" y="60935"/>
                    <a:pt x="27" y="60989"/>
                    <a:pt x="81" y="61016"/>
                  </a:cubicBezTo>
                  <a:cubicBezTo>
                    <a:pt x="1821" y="62033"/>
                    <a:pt x="2891" y="63826"/>
                    <a:pt x="2945" y="65834"/>
                  </a:cubicBezTo>
                  <a:cubicBezTo>
                    <a:pt x="2945" y="65887"/>
                    <a:pt x="2972" y="65914"/>
                    <a:pt x="2998" y="65941"/>
                  </a:cubicBezTo>
                  <a:cubicBezTo>
                    <a:pt x="4952" y="66931"/>
                    <a:pt x="6183" y="68885"/>
                    <a:pt x="6183" y="71053"/>
                  </a:cubicBezTo>
                  <a:cubicBezTo>
                    <a:pt x="6183" y="73221"/>
                    <a:pt x="4952" y="75175"/>
                    <a:pt x="2998" y="76165"/>
                  </a:cubicBezTo>
                  <a:cubicBezTo>
                    <a:pt x="2972" y="76192"/>
                    <a:pt x="2945" y="76219"/>
                    <a:pt x="2945" y="76272"/>
                  </a:cubicBezTo>
                  <a:cubicBezTo>
                    <a:pt x="2891" y="78280"/>
                    <a:pt x="1821" y="80073"/>
                    <a:pt x="81" y="81090"/>
                  </a:cubicBezTo>
                  <a:cubicBezTo>
                    <a:pt x="27" y="81117"/>
                    <a:pt x="1" y="81197"/>
                    <a:pt x="54" y="81251"/>
                  </a:cubicBezTo>
                  <a:cubicBezTo>
                    <a:pt x="74" y="81290"/>
                    <a:pt x="122" y="81315"/>
                    <a:pt x="167" y="81315"/>
                  </a:cubicBezTo>
                  <a:cubicBezTo>
                    <a:pt x="184" y="81315"/>
                    <a:pt x="200" y="81311"/>
                    <a:pt x="215" y="81304"/>
                  </a:cubicBezTo>
                  <a:cubicBezTo>
                    <a:pt x="2008" y="80260"/>
                    <a:pt x="3105" y="78413"/>
                    <a:pt x="3186" y="76352"/>
                  </a:cubicBezTo>
                  <a:cubicBezTo>
                    <a:pt x="5193" y="75309"/>
                    <a:pt x="6424" y="73301"/>
                    <a:pt x="6424" y="71053"/>
                  </a:cubicBezTo>
                  <a:cubicBezTo>
                    <a:pt x="6424" y="68805"/>
                    <a:pt x="5193" y="66797"/>
                    <a:pt x="3186" y="65753"/>
                  </a:cubicBezTo>
                  <a:cubicBezTo>
                    <a:pt x="3132" y="63773"/>
                    <a:pt x="2088" y="61979"/>
                    <a:pt x="402" y="60909"/>
                  </a:cubicBezTo>
                  <a:cubicBezTo>
                    <a:pt x="2088" y="59865"/>
                    <a:pt x="3132" y="58072"/>
                    <a:pt x="3186" y="56091"/>
                  </a:cubicBezTo>
                  <a:cubicBezTo>
                    <a:pt x="5193" y="55047"/>
                    <a:pt x="6424" y="53040"/>
                    <a:pt x="6424" y="50791"/>
                  </a:cubicBezTo>
                  <a:cubicBezTo>
                    <a:pt x="6424" y="48543"/>
                    <a:pt x="5193" y="46536"/>
                    <a:pt x="3186" y="45492"/>
                  </a:cubicBezTo>
                  <a:cubicBezTo>
                    <a:pt x="3186" y="43591"/>
                    <a:pt x="2088" y="41718"/>
                    <a:pt x="402" y="40647"/>
                  </a:cubicBezTo>
                  <a:cubicBezTo>
                    <a:pt x="1901" y="39710"/>
                    <a:pt x="3320" y="37890"/>
                    <a:pt x="3186" y="35829"/>
                  </a:cubicBezTo>
                  <a:cubicBezTo>
                    <a:pt x="5193" y="34785"/>
                    <a:pt x="6424" y="32751"/>
                    <a:pt x="6424" y="30530"/>
                  </a:cubicBezTo>
                  <a:cubicBezTo>
                    <a:pt x="6424" y="28281"/>
                    <a:pt x="5193" y="26247"/>
                    <a:pt x="3186" y="25230"/>
                  </a:cubicBezTo>
                  <a:cubicBezTo>
                    <a:pt x="3105" y="23223"/>
                    <a:pt x="2062" y="21429"/>
                    <a:pt x="402" y="20386"/>
                  </a:cubicBezTo>
                  <a:cubicBezTo>
                    <a:pt x="2115" y="19315"/>
                    <a:pt x="3212" y="17415"/>
                    <a:pt x="3186" y="15541"/>
                  </a:cubicBezTo>
                  <a:cubicBezTo>
                    <a:pt x="5193" y="14524"/>
                    <a:pt x="6424" y="12490"/>
                    <a:pt x="6424" y="10268"/>
                  </a:cubicBezTo>
                  <a:cubicBezTo>
                    <a:pt x="6424" y="8020"/>
                    <a:pt x="5193" y="5986"/>
                    <a:pt x="3186" y="4969"/>
                  </a:cubicBezTo>
                  <a:lnTo>
                    <a:pt x="3186" y="4942"/>
                  </a:lnTo>
                  <a:cubicBezTo>
                    <a:pt x="3186" y="3041"/>
                    <a:pt x="2008" y="1061"/>
                    <a:pt x="215" y="17"/>
                  </a:cubicBezTo>
                  <a:cubicBezTo>
                    <a:pt x="195" y="7"/>
                    <a:pt x="172" y="1"/>
                    <a:pt x="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1607850" y="566950"/>
              <a:ext cx="159950" cy="2033000"/>
            </a:xfrm>
            <a:custGeom>
              <a:avLst/>
              <a:gdLst/>
              <a:ahLst/>
              <a:cxnLst/>
              <a:rect l="l" t="t" r="r" b="b"/>
              <a:pathLst>
                <a:path w="6398" h="81320" extrusionOk="0">
                  <a:moveTo>
                    <a:pt x="119" y="1"/>
                  </a:moveTo>
                  <a:cubicBezTo>
                    <a:pt x="81" y="1"/>
                    <a:pt x="44" y="24"/>
                    <a:pt x="27" y="57"/>
                  </a:cubicBezTo>
                  <a:cubicBezTo>
                    <a:pt x="0"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71" y="17347"/>
                    <a:pt x="1847" y="19248"/>
                    <a:pt x="81" y="20292"/>
                  </a:cubicBezTo>
                  <a:cubicBezTo>
                    <a:pt x="54" y="20292"/>
                    <a:pt x="27" y="20318"/>
                    <a:pt x="0"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0"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64" y="58004"/>
                    <a:pt x="1820" y="59798"/>
                    <a:pt x="81" y="60815"/>
                  </a:cubicBezTo>
                  <a:cubicBezTo>
                    <a:pt x="54" y="60815"/>
                    <a:pt x="27" y="60868"/>
                    <a:pt x="0" y="60895"/>
                  </a:cubicBezTo>
                  <a:cubicBezTo>
                    <a:pt x="0" y="60949"/>
                    <a:pt x="27" y="61002"/>
                    <a:pt x="81" y="61029"/>
                  </a:cubicBezTo>
                  <a:cubicBezTo>
                    <a:pt x="1820" y="62046"/>
                    <a:pt x="2864"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64" y="78266"/>
                    <a:pt x="1820" y="80086"/>
                    <a:pt x="81" y="81076"/>
                  </a:cubicBezTo>
                  <a:cubicBezTo>
                    <a:pt x="27" y="81130"/>
                    <a:pt x="0" y="81183"/>
                    <a:pt x="27" y="81264"/>
                  </a:cubicBezTo>
                  <a:cubicBezTo>
                    <a:pt x="44" y="81297"/>
                    <a:pt x="81" y="81320"/>
                    <a:pt x="119" y="81320"/>
                  </a:cubicBezTo>
                  <a:cubicBezTo>
                    <a:pt x="143" y="81320"/>
                    <a:pt x="167" y="81311"/>
                    <a:pt x="188" y="81290"/>
                  </a:cubicBezTo>
                  <a:cubicBezTo>
                    <a:pt x="1981"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61" y="41731"/>
                    <a:pt x="375" y="40660"/>
                  </a:cubicBezTo>
                  <a:cubicBezTo>
                    <a:pt x="1901" y="39723"/>
                    <a:pt x="3292" y="37877"/>
                    <a:pt x="3185" y="35816"/>
                  </a:cubicBezTo>
                  <a:cubicBezTo>
                    <a:pt x="5166" y="34799"/>
                    <a:pt x="6397" y="32764"/>
                    <a:pt x="6397" y="30543"/>
                  </a:cubicBezTo>
                  <a:cubicBezTo>
                    <a:pt x="6397" y="28295"/>
                    <a:pt x="5166" y="26260"/>
                    <a:pt x="3185" y="25243"/>
                  </a:cubicBezTo>
                  <a:cubicBezTo>
                    <a:pt x="3078" y="23236"/>
                    <a:pt x="2061" y="21443"/>
                    <a:pt x="375" y="20399"/>
                  </a:cubicBezTo>
                  <a:cubicBezTo>
                    <a:pt x="2061" y="19328"/>
                    <a:pt x="3185" y="17454"/>
                    <a:pt x="3185" y="15608"/>
                  </a:cubicBezTo>
                  <a:cubicBezTo>
                    <a:pt x="3185" y="15608"/>
                    <a:pt x="3185" y="1558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1453950" y="818875"/>
              <a:ext cx="160600" cy="2032875"/>
            </a:xfrm>
            <a:custGeom>
              <a:avLst/>
              <a:gdLst/>
              <a:ahLst/>
              <a:cxnLst/>
              <a:rect l="l" t="t" r="r" b="b"/>
              <a:pathLst>
                <a:path w="6424" h="81315" extrusionOk="0">
                  <a:moveTo>
                    <a:pt x="136" y="1"/>
                  </a:moveTo>
                  <a:cubicBezTo>
                    <a:pt x="95" y="1"/>
                    <a:pt x="61" y="20"/>
                    <a:pt x="27" y="70"/>
                  </a:cubicBezTo>
                  <a:cubicBezTo>
                    <a:pt x="27" y="70"/>
                    <a:pt x="27" y="97"/>
                    <a:pt x="27" y="124"/>
                  </a:cubicBezTo>
                  <a:cubicBezTo>
                    <a:pt x="27" y="178"/>
                    <a:pt x="27"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34"/>
                    <a:pt x="2944" y="15487"/>
                  </a:cubicBezTo>
                  <a:cubicBezTo>
                    <a:pt x="2944" y="15514"/>
                    <a:pt x="2944" y="15568"/>
                    <a:pt x="2944" y="15595"/>
                  </a:cubicBezTo>
                  <a:cubicBezTo>
                    <a:pt x="2944" y="17415"/>
                    <a:pt x="1820" y="19261"/>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44" y="35642"/>
                    <a:pt x="2918"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72"/>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27" y="81251"/>
                  </a:cubicBezTo>
                  <a:cubicBezTo>
                    <a:pt x="66" y="81290"/>
                    <a:pt x="120" y="81315"/>
                    <a:pt x="167" y="81315"/>
                  </a:cubicBezTo>
                  <a:cubicBezTo>
                    <a:pt x="184" y="81315"/>
                    <a:pt x="200" y="81311"/>
                    <a:pt x="214" y="81304"/>
                  </a:cubicBezTo>
                  <a:cubicBezTo>
                    <a:pt x="2008" y="80260"/>
                    <a:pt x="3105" y="78413"/>
                    <a:pt x="3185" y="76352"/>
                  </a:cubicBezTo>
                  <a:cubicBezTo>
                    <a:pt x="5166" y="75309"/>
                    <a:pt x="6424" y="73301"/>
                    <a:pt x="6424" y="71053"/>
                  </a:cubicBezTo>
                  <a:cubicBezTo>
                    <a:pt x="6424" y="68805"/>
                    <a:pt x="5166" y="66797"/>
                    <a:pt x="3185" y="65753"/>
                  </a:cubicBezTo>
                  <a:cubicBezTo>
                    <a:pt x="3105" y="63773"/>
                    <a:pt x="2061" y="61979"/>
                    <a:pt x="375" y="60909"/>
                  </a:cubicBezTo>
                  <a:cubicBezTo>
                    <a:pt x="2061" y="59865"/>
                    <a:pt x="3105" y="58072"/>
                    <a:pt x="3185" y="56091"/>
                  </a:cubicBezTo>
                  <a:cubicBezTo>
                    <a:pt x="5166" y="55047"/>
                    <a:pt x="6424" y="53040"/>
                    <a:pt x="6424" y="50791"/>
                  </a:cubicBezTo>
                  <a:cubicBezTo>
                    <a:pt x="6424" y="48543"/>
                    <a:pt x="5193" y="46536"/>
                    <a:pt x="3185" y="45492"/>
                  </a:cubicBezTo>
                  <a:cubicBezTo>
                    <a:pt x="3159" y="43591"/>
                    <a:pt x="2088" y="41718"/>
                    <a:pt x="375" y="40647"/>
                  </a:cubicBezTo>
                  <a:cubicBezTo>
                    <a:pt x="1901" y="39710"/>
                    <a:pt x="3319" y="37890"/>
                    <a:pt x="3185" y="35829"/>
                  </a:cubicBezTo>
                  <a:cubicBezTo>
                    <a:pt x="5193" y="34785"/>
                    <a:pt x="6424" y="32751"/>
                    <a:pt x="6424" y="30530"/>
                  </a:cubicBezTo>
                  <a:cubicBezTo>
                    <a:pt x="6424" y="28281"/>
                    <a:pt x="5166" y="26247"/>
                    <a:pt x="3185" y="25230"/>
                  </a:cubicBezTo>
                  <a:cubicBezTo>
                    <a:pt x="3105" y="23223"/>
                    <a:pt x="2061" y="21429"/>
                    <a:pt x="375"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cubicBezTo>
                    <a:pt x="3185" y="3041"/>
                    <a:pt x="2008" y="1061"/>
                    <a:pt x="214" y="17"/>
                  </a:cubicBezTo>
                  <a:cubicBezTo>
                    <a:pt x="185" y="7"/>
                    <a:pt x="159" y="1"/>
                    <a:pt x="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1300050" y="566950"/>
              <a:ext cx="160600" cy="2033000"/>
            </a:xfrm>
            <a:custGeom>
              <a:avLst/>
              <a:gdLst/>
              <a:ahLst/>
              <a:cxnLst/>
              <a:rect l="l" t="t" r="r" b="b"/>
              <a:pathLst>
                <a:path w="6424" h="81320" extrusionOk="0">
                  <a:moveTo>
                    <a:pt x="146" y="1"/>
                  </a:moveTo>
                  <a:cubicBezTo>
                    <a:pt x="107" y="1"/>
                    <a:pt x="70" y="24"/>
                    <a:pt x="54" y="57"/>
                  </a:cubicBezTo>
                  <a:cubicBezTo>
                    <a:pt x="27" y="84"/>
                    <a:pt x="27" y="110"/>
                    <a:pt x="27" y="137"/>
                  </a:cubicBezTo>
                  <a:cubicBezTo>
                    <a:pt x="27" y="164"/>
                    <a:pt x="54" y="217"/>
                    <a:pt x="80" y="244"/>
                  </a:cubicBezTo>
                  <a:cubicBezTo>
                    <a:pt x="1820" y="1261"/>
                    <a:pt x="2971" y="3188"/>
                    <a:pt x="2944" y="5035"/>
                  </a:cubicBezTo>
                  <a:cubicBezTo>
                    <a:pt x="2944" y="5089"/>
                    <a:pt x="2971" y="5142"/>
                    <a:pt x="3025" y="5169"/>
                  </a:cubicBezTo>
                  <a:cubicBezTo>
                    <a:pt x="4952" y="6133"/>
                    <a:pt x="6183" y="8086"/>
                    <a:pt x="6183" y="10255"/>
                  </a:cubicBezTo>
                  <a:cubicBezTo>
                    <a:pt x="6183" y="12449"/>
                    <a:pt x="4952" y="14403"/>
                    <a:pt x="3025" y="15367"/>
                  </a:cubicBezTo>
                  <a:cubicBezTo>
                    <a:pt x="2971" y="15394"/>
                    <a:pt x="2944" y="15447"/>
                    <a:pt x="2944" y="15501"/>
                  </a:cubicBezTo>
                  <a:cubicBezTo>
                    <a:pt x="2998" y="17321"/>
                    <a:pt x="1847" y="19248"/>
                    <a:pt x="107" y="20292"/>
                  </a:cubicBezTo>
                  <a:cubicBezTo>
                    <a:pt x="80" y="20292"/>
                    <a:pt x="54" y="20318"/>
                    <a:pt x="27" y="20372"/>
                  </a:cubicBezTo>
                  <a:cubicBezTo>
                    <a:pt x="27" y="20425"/>
                    <a:pt x="27" y="20479"/>
                    <a:pt x="80" y="20506"/>
                  </a:cubicBezTo>
                  <a:cubicBezTo>
                    <a:pt x="1820" y="21496"/>
                    <a:pt x="2891" y="23316"/>
                    <a:pt x="2944" y="25324"/>
                  </a:cubicBezTo>
                  <a:cubicBezTo>
                    <a:pt x="2944" y="25350"/>
                    <a:pt x="2971" y="25404"/>
                    <a:pt x="3025" y="25431"/>
                  </a:cubicBezTo>
                  <a:cubicBezTo>
                    <a:pt x="4952" y="26394"/>
                    <a:pt x="6183" y="28348"/>
                    <a:pt x="6183" y="30543"/>
                  </a:cubicBezTo>
                  <a:cubicBezTo>
                    <a:pt x="6183" y="32711"/>
                    <a:pt x="4952" y="34665"/>
                    <a:pt x="3025" y="35628"/>
                  </a:cubicBezTo>
                  <a:cubicBezTo>
                    <a:pt x="2971" y="35655"/>
                    <a:pt x="2944" y="35709"/>
                    <a:pt x="2944" y="35762"/>
                  </a:cubicBezTo>
                  <a:cubicBezTo>
                    <a:pt x="3105" y="37823"/>
                    <a:pt x="1633" y="39643"/>
                    <a:pt x="107" y="40553"/>
                  </a:cubicBezTo>
                  <a:cubicBezTo>
                    <a:pt x="80" y="40553"/>
                    <a:pt x="54" y="40580"/>
                    <a:pt x="27" y="40633"/>
                  </a:cubicBezTo>
                  <a:cubicBezTo>
                    <a:pt x="27" y="40687"/>
                    <a:pt x="27" y="40741"/>
                    <a:pt x="80" y="40767"/>
                  </a:cubicBezTo>
                  <a:cubicBezTo>
                    <a:pt x="1820" y="41784"/>
                    <a:pt x="2944" y="43658"/>
                    <a:pt x="2944" y="45532"/>
                  </a:cubicBezTo>
                  <a:cubicBezTo>
                    <a:pt x="2944" y="45558"/>
                    <a:pt x="2944" y="45558"/>
                    <a:pt x="2944" y="45585"/>
                  </a:cubicBezTo>
                  <a:cubicBezTo>
                    <a:pt x="2944" y="45612"/>
                    <a:pt x="2971" y="45665"/>
                    <a:pt x="3025" y="45692"/>
                  </a:cubicBezTo>
                  <a:cubicBezTo>
                    <a:pt x="4952" y="46656"/>
                    <a:pt x="6183" y="48636"/>
                    <a:pt x="6183" y="50804"/>
                  </a:cubicBezTo>
                  <a:cubicBezTo>
                    <a:pt x="6183" y="52972"/>
                    <a:pt x="4952" y="54926"/>
                    <a:pt x="3025" y="55917"/>
                  </a:cubicBezTo>
                  <a:cubicBezTo>
                    <a:pt x="2971" y="55917"/>
                    <a:pt x="2944" y="55970"/>
                    <a:pt x="2944" y="56024"/>
                  </a:cubicBezTo>
                  <a:cubicBezTo>
                    <a:pt x="2891" y="58004"/>
                    <a:pt x="1847" y="59798"/>
                    <a:pt x="107" y="60815"/>
                  </a:cubicBezTo>
                  <a:cubicBezTo>
                    <a:pt x="80" y="60815"/>
                    <a:pt x="54" y="60868"/>
                    <a:pt x="27" y="60895"/>
                  </a:cubicBezTo>
                  <a:cubicBezTo>
                    <a:pt x="27" y="60949"/>
                    <a:pt x="27" y="61002"/>
                    <a:pt x="80" y="61029"/>
                  </a:cubicBezTo>
                  <a:cubicBezTo>
                    <a:pt x="1820" y="62046"/>
                    <a:pt x="2891" y="63839"/>
                    <a:pt x="2944" y="65847"/>
                  </a:cubicBezTo>
                  <a:cubicBezTo>
                    <a:pt x="2944" y="65900"/>
                    <a:pt x="2971" y="65927"/>
                    <a:pt x="3025" y="65954"/>
                  </a:cubicBezTo>
                  <a:cubicBezTo>
                    <a:pt x="4952" y="66944"/>
                    <a:pt x="6183" y="68898"/>
                    <a:pt x="6183" y="71066"/>
                  </a:cubicBezTo>
                  <a:cubicBezTo>
                    <a:pt x="6183" y="73234"/>
                    <a:pt x="4952" y="75188"/>
                    <a:pt x="3025" y="76178"/>
                  </a:cubicBezTo>
                  <a:cubicBezTo>
                    <a:pt x="2971" y="76178"/>
                    <a:pt x="2944" y="76232"/>
                    <a:pt x="2944" y="76285"/>
                  </a:cubicBezTo>
                  <a:cubicBezTo>
                    <a:pt x="2891" y="78266"/>
                    <a:pt x="1820" y="80086"/>
                    <a:pt x="80" y="81076"/>
                  </a:cubicBezTo>
                  <a:cubicBezTo>
                    <a:pt x="27" y="81130"/>
                    <a:pt x="0" y="81183"/>
                    <a:pt x="54" y="81264"/>
                  </a:cubicBezTo>
                  <a:cubicBezTo>
                    <a:pt x="70" y="81297"/>
                    <a:pt x="107" y="81320"/>
                    <a:pt x="146" y="81320"/>
                  </a:cubicBezTo>
                  <a:cubicBezTo>
                    <a:pt x="169" y="81320"/>
                    <a:pt x="194" y="81311"/>
                    <a:pt x="214" y="81290"/>
                  </a:cubicBezTo>
                  <a:cubicBezTo>
                    <a:pt x="2007" y="80273"/>
                    <a:pt x="3105" y="78427"/>
                    <a:pt x="3185" y="76366"/>
                  </a:cubicBezTo>
                  <a:cubicBezTo>
                    <a:pt x="5193" y="75322"/>
                    <a:pt x="6424" y="73314"/>
                    <a:pt x="6424" y="71066"/>
                  </a:cubicBezTo>
                  <a:cubicBezTo>
                    <a:pt x="6424" y="68818"/>
                    <a:pt x="5193" y="66784"/>
                    <a:pt x="3185" y="65766"/>
                  </a:cubicBezTo>
                  <a:cubicBezTo>
                    <a:pt x="3132" y="63786"/>
                    <a:pt x="2088" y="61992"/>
                    <a:pt x="402" y="60922"/>
                  </a:cubicBezTo>
                  <a:cubicBezTo>
                    <a:pt x="2088" y="59878"/>
                    <a:pt x="3132" y="58085"/>
                    <a:pt x="3185" y="56104"/>
                  </a:cubicBezTo>
                  <a:cubicBezTo>
                    <a:pt x="5193" y="55060"/>
                    <a:pt x="6424" y="53053"/>
                    <a:pt x="6424" y="50804"/>
                  </a:cubicBezTo>
                  <a:cubicBezTo>
                    <a:pt x="6424" y="48556"/>
                    <a:pt x="5193" y="46522"/>
                    <a:pt x="3185" y="45505"/>
                  </a:cubicBezTo>
                  <a:cubicBezTo>
                    <a:pt x="3185" y="43604"/>
                    <a:pt x="2088" y="41731"/>
                    <a:pt x="402" y="40660"/>
                  </a:cubicBezTo>
                  <a:cubicBezTo>
                    <a:pt x="1927" y="39723"/>
                    <a:pt x="3319" y="37903"/>
                    <a:pt x="3212" y="35816"/>
                  </a:cubicBezTo>
                  <a:cubicBezTo>
                    <a:pt x="5193" y="34799"/>
                    <a:pt x="6424" y="32764"/>
                    <a:pt x="6424" y="30543"/>
                  </a:cubicBezTo>
                  <a:cubicBezTo>
                    <a:pt x="6424" y="28295"/>
                    <a:pt x="5193" y="26260"/>
                    <a:pt x="3185" y="25243"/>
                  </a:cubicBezTo>
                  <a:cubicBezTo>
                    <a:pt x="3105" y="23236"/>
                    <a:pt x="2061" y="21443"/>
                    <a:pt x="402" y="20399"/>
                  </a:cubicBezTo>
                  <a:cubicBezTo>
                    <a:pt x="2088" y="19328"/>
                    <a:pt x="3185" y="17454"/>
                    <a:pt x="3185" y="15608"/>
                  </a:cubicBezTo>
                  <a:cubicBezTo>
                    <a:pt x="3185" y="15608"/>
                    <a:pt x="3185" y="15581"/>
                    <a:pt x="3185" y="15554"/>
                  </a:cubicBezTo>
                  <a:cubicBezTo>
                    <a:pt x="5193" y="14537"/>
                    <a:pt x="6424" y="12503"/>
                    <a:pt x="6424" y="10255"/>
                  </a:cubicBezTo>
                  <a:cubicBezTo>
                    <a:pt x="6424" y="8033"/>
                    <a:pt x="5193" y="5999"/>
                    <a:pt x="3185" y="4982"/>
                  </a:cubicBezTo>
                  <a:lnTo>
                    <a:pt x="3185" y="4955"/>
                  </a:lnTo>
                  <a:cubicBezTo>
                    <a:pt x="3185" y="3028"/>
                    <a:pt x="2007" y="1074"/>
                    <a:pt x="214" y="30"/>
                  </a:cubicBezTo>
                  <a:cubicBezTo>
                    <a:pt x="194" y="10"/>
                    <a:pt x="169"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1146800" y="818875"/>
              <a:ext cx="159950" cy="2032875"/>
            </a:xfrm>
            <a:custGeom>
              <a:avLst/>
              <a:gdLst/>
              <a:ahLst/>
              <a:cxnLst/>
              <a:rect l="l" t="t" r="r" b="b"/>
              <a:pathLst>
                <a:path w="6398" h="81315" extrusionOk="0">
                  <a:moveTo>
                    <a:pt x="123" y="1"/>
                  </a:moveTo>
                  <a:cubicBezTo>
                    <a:pt x="83" y="1"/>
                    <a:pt x="44" y="20"/>
                    <a:pt x="28" y="70"/>
                  </a:cubicBezTo>
                  <a:cubicBezTo>
                    <a:pt x="28" y="70"/>
                    <a:pt x="1" y="97"/>
                    <a:pt x="1" y="124"/>
                  </a:cubicBezTo>
                  <a:cubicBezTo>
                    <a:pt x="1" y="178"/>
                    <a:pt x="28" y="204"/>
                    <a:pt x="81" y="231"/>
                  </a:cubicBezTo>
                  <a:cubicBezTo>
                    <a:pt x="1821" y="1248"/>
                    <a:pt x="2972" y="3175"/>
                    <a:pt x="2918" y="5022"/>
                  </a:cubicBezTo>
                  <a:cubicBezTo>
                    <a:pt x="2918" y="5076"/>
                    <a:pt x="2945" y="5129"/>
                    <a:pt x="2998" y="5156"/>
                  </a:cubicBezTo>
                  <a:cubicBezTo>
                    <a:pt x="4952" y="6119"/>
                    <a:pt x="6157" y="8073"/>
                    <a:pt x="6157" y="10268"/>
                  </a:cubicBezTo>
                  <a:cubicBezTo>
                    <a:pt x="6157" y="12436"/>
                    <a:pt x="4952" y="14390"/>
                    <a:pt x="2998" y="15354"/>
                  </a:cubicBezTo>
                  <a:cubicBezTo>
                    <a:pt x="2945" y="15380"/>
                    <a:pt x="2918" y="15434"/>
                    <a:pt x="2918" y="15487"/>
                  </a:cubicBezTo>
                  <a:cubicBezTo>
                    <a:pt x="2998" y="17334"/>
                    <a:pt x="1848" y="19235"/>
                    <a:pt x="81" y="20278"/>
                  </a:cubicBezTo>
                  <a:cubicBezTo>
                    <a:pt x="54" y="20278"/>
                    <a:pt x="28" y="20305"/>
                    <a:pt x="1" y="20359"/>
                  </a:cubicBezTo>
                  <a:cubicBezTo>
                    <a:pt x="1" y="20412"/>
                    <a:pt x="28" y="20466"/>
                    <a:pt x="81" y="20493"/>
                  </a:cubicBezTo>
                  <a:cubicBezTo>
                    <a:pt x="1794" y="21510"/>
                    <a:pt x="2865" y="23303"/>
                    <a:pt x="2918" y="25310"/>
                  </a:cubicBezTo>
                  <a:cubicBezTo>
                    <a:pt x="2918" y="25364"/>
                    <a:pt x="2945"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079" y="37837"/>
                    <a:pt x="1633" y="39630"/>
                    <a:pt x="81" y="40540"/>
                  </a:cubicBezTo>
                  <a:cubicBezTo>
                    <a:pt x="54" y="40540"/>
                    <a:pt x="28" y="40594"/>
                    <a:pt x="1" y="40620"/>
                  </a:cubicBezTo>
                  <a:cubicBezTo>
                    <a:pt x="1" y="40674"/>
                    <a:pt x="28"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81" y="60802"/>
                  </a:cubicBezTo>
                  <a:cubicBezTo>
                    <a:pt x="54" y="60828"/>
                    <a:pt x="28" y="60855"/>
                    <a:pt x="1" y="60882"/>
                  </a:cubicBezTo>
                  <a:cubicBezTo>
                    <a:pt x="1" y="60935"/>
                    <a:pt x="28"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8" y="81117"/>
                    <a:pt x="1" y="81197"/>
                    <a:pt x="28" y="81251"/>
                  </a:cubicBezTo>
                  <a:cubicBezTo>
                    <a:pt x="47" y="81290"/>
                    <a:pt x="95" y="81315"/>
                    <a:pt x="151" y="81315"/>
                  </a:cubicBezTo>
                  <a:cubicBezTo>
                    <a:pt x="172" y="81315"/>
                    <a:pt x="193" y="81311"/>
                    <a:pt x="215" y="81304"/>
                  </a:cubicBezTo>
                  <a:cubicBezTo>
                    <a:pt x="1981" y="80260"/>
                    <a:pt x="3106" y="78413"/>
                    <a:pt x="3186" y="76352"/>
                  </a:cubicBezTo>
                  <a:cubicBezTo>
                    <a:pt x="5167" y="75309"/>
                    <a:pt x="6398" y="73301"/>
                    <a:pt x="6398" y="71053"/>
                  </a:cubicBezTo>
                  <a:cubicBezTo>
                    <a:pt x="6398" y="68805"/>
                    <a:pt x="5167" y="66797"/>
                    <a:pt x="3186" y="65753"/>
                  </a:cubicBezTo>
                  <a:cubicBezTo>
                    <a:pt x="3106" y="63773"/>
                    <a:pt x="2062" y="61979"/>
                    <a:pt x="375" y="60909"/>
                  </a:cubicBezTo>
                  <a:cubicBezTo>
                    <a:pt x="2062" y="59865"/>
                    <a:pt x="3106" y="58072"/>
                    <a:pt x="3186" y="56091"/>
                  </a:cubicBezTo>
                  <a:cubicBezTo>
                    <a:pt x="5167" y="55047"/>
                    <a:pt x="6398" y="53040"/>
                    <a:pt x="6398" y="50791"/>
                  </a:cubicBezTo>
                  <a:cubicBezTo>
                    <a:pt x="6398" y="48543"/>
                    <a:pt x="5167" y="46536"/>
                    <a:pt x="3186" y="45492"/>
                  </a:cubicBezTo>
                  <a:cubicBezTo>
                    <a:pt x="3159" y="43591"/>
                    <a:pt x="2088" y="41718"/>
                    <a:pt x="375" y="40647"/>
                  </a:cubicBezTo>
                  <a:cubicBezTo>
                    <a:pt x="1901" y="39710"/>
                    <a:pt x="3293" y="37890"/>
                    <a:pt x="3186" y="35829"/>
                  </a:cubicBezTo>
                  <a:cubicBezTo>
                    <a:pt x="5167" y="34785"/>
                    <a:pt x="6398" y="32751"/>
                    <a:pt x="6398" y="30530"/>
                  </a:cubicBezTo>
                  <a:cubicBezTo>
                    <a:pt x="6398" y="28281"/>
                    <a:pt x="5167" y="26247"/>
                    <a:pt x="3186" y="25230"/>
                  </a:cubicBezTo>
                  <a:cubicBezTo>
                    <a:pt x="3079" y="23223"/>
                    <a:pt x="2062" y="21429"/>
                    <a:pt x="375" y="20386"/>
                  </a:cubicBezTo>
                  <a:cubicBezTo>
                    <a:pt x="2088" y="19315"/>
                    <a:pt x="3186" y="17415"/>
                    <a:pt x="3186" y="15541"/>
                  </a:cubicBezTo>
                  <a:cubicBezTo>
                    <a:pt x="5167" y="14524"/>
                    <a:pt x="6398" y="12490"/>
                    <a:pt x="6398" y="10268"/>
                  </a:cubicBezTo>
                  <a:cubicBezTo>
                    <a:pt x="6398" y="8020"/>
                    <a:pt x="5167" y="5986"/>
                    <a:pt x="3186" y="4969"/>
                  </a:cubicBezTo>
                  <a:lnTo>
                    <a:pt x="3186" y="4942"/>
                  </a:lnTo>
                  <a:cubicBezTo>
                    <a:pt x="3186" y="3041"/>
                    <a:pt x="1981" y="1061"/>
                    <a:pt x="188" y="17"/>
                  </a:cubicBezTo>
                  <a:cubicBezTo>
                    <a:pt x="169" y="7"/>
                    <a:pt x="145"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992900" y="566950"/>
              <a:ext cx="160625" cy="2033000"/>
            </a:xfrm>
            <a:custGeom>
              <a:avLst/>
              <a:gdLst/>
              <a:ahLst/>
              <a:cxnLst/>
              <a:rect l="l" t="t" r="r" b="b"/>
              <a:pathLst>
                <a:path w="6425" h="81320" extrusionOk="0">
                  <a:moveTo>
                    <a:pt x="145" y="1"/>
                  </a:moveTo>
                  <a:cubicBezTo>
                    <a:pt x="104" y="1"/>
                    <a:pt x="60" y="24"/>
                    <a:pt x="27" y="57"/>
                  </a:cubicBezTo>
                  <a:cubicBezTo>
                    <a:pt x="27" y="84"/>
                    <a:pt x="27" y="110"/>
                    <a:pt x="27" y="137"/>
                  </a:cubicBezTo>
                  <a:cubicBezTo>
                    <a:pt x="27" y="164"/>
                    <a:pt x="54" y="217"/>
                    <a:pt x="81" y="244"/>
                  </a:cubicBezTo>
                  <a:cubicBezTo>
                    <a:pt x="1821" y="1261"/>
                    <a:pt x="2972" y="3188"/>
                    <a:pt x="2945" y="5035"/>
                  </a:cubicBezTo>
                  <a:cubicBezTo>
                    <a:pt x="2945" y="5089"/>
                    <a:pt x="2972" y="5142"/>
                    <a:pt x="2998" y="5169"/>
                  </a:cubicBezTo>
                  <a:cubicBezTo>
                    <a:pt x="4952" y="6133"/>
                    <a:pt x="6157" y="8086"/>
                    <a:pt x="6157" y="10255"/>
                  </a:cubicBezTo>
                  <a:cubicBezTo>
                    <a:pt x="6157" y="12449"/>
                    <a:pt x="4952" y="14403"/>
                    <a:pt x="2998" y="15367"/>
                  </a:cubicBezTo>
                  <a:cubicBezTo>
                    <a:pt x="2972" y="15394"/>
                    <a:pt x="2945" y="15447"/>
                    <a:pt x="2945" y="15501"/>
                  </a:cubicBezTo>
                  <a:cubicBezTo>
                    <a:pt x="2998" y="17347"/>
                    <a:pt x="1847" y="19248"/>
                    <a:pt x="108" y="20292"/>
                  </a:cubicBezTo>
                  <a:cubicBezTo>
                    <a:pt x="54" y="20292"/>
                    <a:pt x="27" y="20318"/>
                    <a:pt x="27" y="20372"/>
                  </a:cubicBezTo>
                  <a:cubicBezTo>
                    <a:pt x="1" y="20425"/>
                    <a:pt x="27" y="20479"/>
                    <a:pt x="81" y="20506"/>
                  </a:cubicBezTo>
                  <a:cubicBezTo>
                    <a:pt x="1794" y="21496"/>
                    <a:pt x="2865" y="23289"/>
                    <a:pt x="2945" y="25324"/>
                  </a:cubicBezTo>
                  <a:cubicBezTo>
                    <a:pt x="2945" y="25350"/>
                    <a:pt x="2972" y="25404"/>
                    <a:pt x="2998" y="25431"/>
                  </a:cubicBezTo>
                  <a:cubicBezTo>
                    <a:pt x="4952" y="26394"/>
                    <a:pt x="6157" y="28348"/>
                    <a:pt x="6157" y="30543"/>
                  </a:cubicBezTo>
                  <a:cubicBezTo>
                    <a:pt x="6157" y="32711"/>
                    <a:pt x="4952" y="34665"/>
                    <a:pt x="2998" y="35628"/>
                  </a:cubicBezTo>
                  <a:cubicBezTo>
                    <a:pt x="2972" y="35655"/>
                    <a:pt x="2945" y="35709"/>
                    <a:pt x="2945" y="35762"/>
                  </a:cubicBezTo>
                  <a:cubicBezTo>
                    <a:pt x="3105" y="37823"/>
                    <a:pt x="1633" y="39643"/>
                    <a:pt x="108" y="40553"/>
                  </a:cubicBezTo>
                  <a:cubicBezTo>
                    <a:pt x="54" y="40553"/>
                    <a:pt x="27" y="40580"/>
                    <a:pt x="27" y="40633"/>
                  </a:cubicBezTo>
                  <a:cubicBezTo>
                    <a:pt x="1" y="40687"/>
                    <a:pt x="27" y="40741"/>
                    <a:pt x="81" y="40767"/>
                  </a:cubicBezTo>
                  <a:cubicBezTo>
                    <a:pt x="1821" y="41784"/>
                    <a:pt x="2945" y="43658"/>
                    <a:pt x="2945" y="45532"/>
                  </a:cubicBezTo>
                  <a:cubicBezTo>
                    <a:pt x="2945" y="45558"/>
                    <a:pt x="2945" y="45558"/>
                    <a:pt x="2945" y="45585"/>
                  </a:cubicBezTo>
                  <a:cubicBezTo>
                    <a:pt x="2945" y="45612"/>
                    <a:pt x="2972" y="45665"/>
                    <a:pt x="2998" y="45692"/>
                  </a:cubicBezTo>
                  <a:cubicBezTo>
                    <a:pt x="4952" y="46656"/>
                    <a:pt x="6157" y="48636"/>
                    <a:pt x="6157" y="50804"/>
                  </a:cubicBezTo>
                  <a:cubicBezTo>
                    <a:pt x="6157" y="52972"/>
                    <a:pt x="4952" y="54926"/>
                    <a:pt x="2998" y="55917"/>
                  </a:cubicBezTo>
                  <a:cubicBezTo>
                    <a:pt x="2972" y="55917"/>
                    <a:pt x="2945" y="55970"/>
                    <a:pt x="2945" y="56024"/>
                  </a:cubicBezTo>
                  <a:cubicBezTo>
                    <a:pt x="2891" y="58004"/>
                    <a:pt x="1821" y="59798"/>
                    <a:pt x="108" y="60815"/>
                  </a:cubicBezTo>
                  <a:cubicBezTo>
                    <a:pt x="54" y="60815"/>
                    <a:pt x="27" y="60868"/>
                    <a:pt x="27" y="60895"/>
                  </a:cubicBezTo>
                  <a:cubicBezTo>
                    <a:pt x="1" y="60949"/>
                    <a:pt x="27" y="61002"/>
                    <a:pt x="81" y="61029"/>
                  </a:cubicBezTo>
                  <a:cubicBezTo>
                    <a:pt x="1821" y="62046"/>
                    <a:pt x="2891" y="63839"/>
                    <a:pt x="2945" y="65847"/>
                  </a:cubicBezTo>
                  <a:cubicBezTo>
                    <a:pt x="2945" y="65900"/>
                    <a:pt x="2972" y="65927"/>
                    <a:pt x="2998" y="65954"/>
                  </a:cubicBezTo>
                  <a:cubicBezTo>
                    <a:pt x="4952" y="66944"/>
                    <a:pt x="6157" y="68898"/>
                    <a:pt x="6157" y="71066"/>
                  </a:cubicBezTo>
                  <a:cubicBezTo>
                    <a:pt x="6157" y="73234"/>
                    <a:pt x="4952" y="75188"/>
                    <a:pt x="2998" y="76178"/>
                  </a:cubicBezTo>
                  <a:cubicBezTo>
                    <a:pt x="2972" y="76178"/>
                    <a:pt x="2945" y="76232"/>
                    <a:pt x="2945" y="76285"/>
                  </a:cubicBezTo>
                  <a:cubicBezTo>
                    <a:pt x="2891" y="78266"/>
                    <a:pt x="1821" y="80086"/>
                    <a:pt x="81" y="81076"/>
                  </a:cubicBezTo>
                  <a:cubicBezTo>
                    <a:pt x="27" y="81130"/>
                    <a:pt x="1" y="81183"/>
                    <a:pt x="27" y="81264"/>
                  </a:cubicBezTo>
                  <a:cubicBezTo>
                    <a:pt x="60" y="81297"/>
                    <a:pt x="104" y="81320"/>
                    <a:pt x="145" y="81320"/>
                  </a:cubicBezTo>
                  <a:cubicBezTo>
                    <a:pt x="170" y="81320"/>
                    <a:pt x="194" y="81311"/>
                    <a:pt x="215" y="81290"/>
                  </a:cubicBezTo>
                  <a:cubicBezTo>
                    <a:pt x="2008" y="80273"/>
                    <a:pt x="3105" y="78427"/>
                    <a:pt x="3186" y="76366"/>
                  </a:cubicBezTo>
                  <a:cubicBezTo>
                    <a:pt x="5193" y="75322"/>
                    <a:pt x="6424" y="73314"/>
                    <a:pt x="6424" y="71066"/>
                  </a:cubicBezTo>
                  <a:cubicBezTo>
                    <a:pt x="6424" y="68818"/>
                    <a:pt x="5193" y="66784"/>
                    <a:pt x="3186" y="65766"/>
                  </a:cubicBezTo>
                  <a:cubicBezTo>
                    <a:pt x="3105" y="63786"/>
                    <a:pt x="2088" y="61992"/>
                    <a:pt x="402" y="60922"/>
                  </a:cubicBezTo>
                  <a:cubicBezTo>
                    <a:pt x="2088" y="59878"/>
                    <a:pt x="3105" y="58085"/>
                    <a:pt x="3186" y="56104"/>
                  </a:cubicBezTo>
                  <a:cubicBezTo>
                    <a:pt x="5193" y="55060"/>
                    <a:pt x="6424" y="53053"/>
                    <a:pt x="6424" y="50804"/>
                  </a:cubicBezTo>
                  <a:cubicBezTo>
                    <a:pt x="6424" y="48556"/>
                    <a:pt x="5193" y="46522"/>
                    <a:pt x="3186" y="45505"/>
                  </a:cubicBezTo>
                  <a:cubicBezTo>
                    <a:pt x="3159" y="43604"/>
                    <a:pt x="2088" y="41731"/>
                    <a:pt x="402" y="40660"/>
                  </a:cubicBezTo>
                  <a:cubicBezTo>
                    <a:pt x="1901" y="39723"/>
                    <a:pt x="3320" y="37877"/>
                    <a:pt x="3186" y="35816"/>
                  </a:cubicBezTo>
                  <a:cubicBezTo>
                    <a:pt x="5193" y="34799"/>
                    <a:pt x="6424" y="32764"/>
                    <a:pt x="6424" y="30543"/>
                  </a:cubicBezTo>
                  <a:cubicBezTo>
                    <a:pt x="6424" y="28295"/>
                    <a:pt x="5193" y="26260"/>
                    <a:pt x="3186" y="25243"/>
                  </a:cubicBezTo>
                  <a:cubicBezTo>
                    <a:pt x="3105" y="23236"/>
                    <a:pt x="2062" y="21443"/>
                    <a:pt x="402" y="20399"/>
                  </a:cubicBezTo>
                  <a:cubicBezTo>
                    <a:pt x="2088" y="19328"/>
                    <a:pt x="3186" y="17454"/>
                    <a:pt x="3186" y="15608"/>
                  </a:cubicBezTo>
                  <a:cubicBezTo>
                    <a:pt x="3186" y="15608"/>
                    <a:pt x="3186" y="15581"/>
                    <a:pt x="3186" y="15554"/>
                  </a:cubicBezTo>
                  <a:cubicBezTo>
                    <a:pt x="5193" y="14537"/>
                    <a:pt x="6424" y="12503"/>
                    <a:pt x="6424" y="10255"/>
                  </a:cubicBezTo>
                  <a:cubicBezTo>
                    <a:pt x="6424" y="8033"/>
                    <a:pt x="5193" y="5999"/>
                    <a:pt x="3186" y="4982"/>
                  </a:cubicBezTo>
                  <a:lnTo>
                    <a:pt x="3186" y="4955"/>
                  </a:lnTo>
                  <a:cubicBezTo>
                    <a:pt x="3186" y="3028"/>
                    <a:pt x="2008" y="1074"/>
                    <a:pt x="215" y="30"/>
                  </a:cubicBezTo>
                  <a:cubicBezTo>
                    <a:pt x="194" y="10"/>
                    <a:pt x="170" y="1"/>
                    <a:pt x="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839675" y="818875"/>
              <a:ext cx="159950" cy="2032875"/>
            </a:xfrm>
            <a:custGeom>
              <a:avLst/>
              <a:gdLst/>
              <a:ahLst/>
              <a:cxnLst/>
              <a:rect l="l" t="t" r="r" b="b"/>
              <a:pathLst>
                <a:path w="6398" h="81315" extrusionOk="0">
                  <a:moveTo>
                    <a:pt x="122" y="1"/>
                  </a:moveTo>
                  <a:cubicBezTo>
                    <a:pt x="83" y="1"/>
                    <a:pt x="44" y="20"/>
                    <a:pt x="27" y="70"/>
                  </a:cubicBezTo>
                  <a:cubicBezTo>
                    <a:pt x="0" y="70"/>
                    <a:pt x="0" y="97"/>
                    <a:pt x="0" y="124"/>
                  </a:cubicBezTo>
                  <a:cubicBezTo>
                    <a:pt x="0" y="178"/>
                    <a:pt x="27" y="204"/>
                    <a:pt x="54" y="231"/>
                  </a:cubicBezTo>
                  <a:cubicBezTo>
                    <a:pt x="1794" y="1248"/>
                    <a:pt x="2971" y="3175"/>
                    <a:pt x="2918" y="5022"/>
                  </a:cubicBezTo>
                  <a:cubicBezTo>
                    <a:pt x="2918" y="5076"/>
                    <a:pt x="2945" y="5129"/>
                    <a:pt x="2998" y="5156"/>
                  </a:cubicBezTo>
                  <a:cubicBezTo>
                    <a:pt x="4925" y="6119"/>
                    <a:pt x="6156" y="8073"/>
                    <a:pt x="6156" y="10268"/>
                  </a:cubicBezTo>
                  <a:cubicBezTo>
                    <a:pt x="6156" y="12436"/>
                    <a:pt x="4925" y="14390"/>
                    <a:pt x="2998" y="15354"/>
                  </a:cubicBezTo>
                  <a:cubicBezTo>
                    <a:pt x="2945" y="15380"/>
                    <a:pt x="2918" y="15434"/>
                    <a:pt x="2918" y="15487"/>
                  </a:cubicBezTo>
                  <a:cubicBezTo>
                    <a:pt x="2971" y="17334"/>
                    <a:pt x="1847" y="19235"/>
                    <a:pt x="81" y="20278"/>
                  </a:cubicBezTo>
                  <a:cubicBezTo>
                    <a:pt x="54" y="20278"/>
                    <a:pt x="27" y="20305"/>
                    <a:pt x="0" y="20359"/>
                  </a:cubicBezTo>
                  <a:cubicBezTo>
                    <a:pt x="0" y="20412"/>
                    <a:pt x="27" y="20466"/>
                    <a:pt x="54" y="20493"/>
                  </a:cubicBezTo>
                  <a:cubicBezTo>
                    <a:pt x="1794" y="21510"/>
                    <a:pt x="2864" y="23303"/>
                    <a:pt x="2918" y="25310"/>
                  </a:cubicBezTo>
                  <a:cubicBezTo>
                    <a:pt x="2918" y="25364"/>
                    <a:pt x="2945" y="25391"/>
                    <a:pt x="2998" y="25417"/>
                  </a:cubicBezTo>
                  <a:cubicBezTo>
                    <a:pt x="4925" y="26381"/>
                    <a:pt x="6156" y="28362"/>
                    <a:pt x="6156" y="30530"/>
                  </a:cubicBezTo>
                  <a:cubicBezTo>
                    <a:pt x="6156" y="32698"/>
                    <a:pt x="4925" y="34652"/>
                    <a:pt x="2998" y="35642"/>
                  </a:cubicBezTo>
                  <a:cubicBezTo>
                    <a:pt x="2945" y="35642"/>
                    <a:pt x="2918" y="35695"/>
                    <a:pt x="2918" y="35749"/>
                  </a:cubicBezTo>
                  <a:cubicBezTo>
                    <a:pt x="3078" y="37837"/>
                    <a:pt x="1606" y="39630"/>
                    <a:pt x="81" y="40540"/>
                  </a:cubicBezTo>
                  <a:cubicBezTo>
                    <a:pt x="54" y="40540"/>
                    <a:pt x="27" y="40594"/>
                    <a:pt x="0" y="40620"/>
                  </a:cubicBezTo>
                  <a:cubicBezTo>
                    <a:pt x="0" y="40674"/>
                    <a:pt x="27" y="40727"/>
                    <a:pt x="54" y="40754"/>
                  </a:cubicBezTo>
                  <a:cubicBezTo>
                    <a:pt x="1794" y="41771"/>
                    <a:pt x="2918" y="43645"/>
                    <a:pt x="2918" y="45545"/>
                  </a:cubicBezTo>
                  <a:cubicBezTo>
                    <a:pt x="2918" y="45545"/>
                    <a:pt x="2918" y="45545"/>
                    <a:pt x="2918" y="45572"/>
                  </a:cubicBezTo>
                  <a:cubicBezTo>
                    <a:pt x="2918" y="45626"/>
                    <a:pt x="2945" y="45652"/>
                    <a:pt x="2998" y="45679"/>
                  </a:cubicBezTo>
                  <a:cubicBezTo>
                    <a:pt x="4925" y="46669"/>
                    <a:pt x="6156" y="48623"/>
                    <a:pt x="6156" y="50791"/>
                  </a:cubicBezTo>
                  <a:cubicBezTo>
                    <a:pt x="6156" y="52959"/>
                    <a:pt x="4925" y="54913"/>
                    <a:pt x="2998" y="55904"/>
                  </a:cubicBezTo>
                  <a:cubicBezTo>
                    <a:pt x="2945" y="55930"/>
                    <a:pt x="2918" y="55957"/>
                    <a:pt x="2918" y="56011"/>
                  </a:cubicBezTo>
                  <a:cubicBezTo>
                    <a:pt x="2864" y="57991"/>
                    <a:pt x="1820" y="59785"/>
                    <a:pt x="81" y="60802"/>
                  </a:cubicBezTo>
                  <a:cubicBezTo>
                    <a:pt x="54" y="60828"/>
                    <a:pt x="27" y="60855"/>
                    <a:pt x="0" y="60882"/>
                  </a:cubicBezTo>
                  <a:cubicBezTo>
                    <a:pt x="0" y="60935"/>
                    <a:pt x="27" y="60989"/>
                    <a:pt x="54" y="61016"/>
                  </a:cubicBezTo>
                  <a:cubicBezTo>
                    <a:pt x="1794" y="62033"/>
                    <a:pt x="2864" y="63826"/>
                    <a:pt x="2918" y="65834"/>
                  </a:cubicBezTo>
                  <a:cubicBezTo>
                    <a:pt x="2918" y="65887"/>
                    <a:pt x="2945" y="65914"/>
                    <a:pt x="2998" y="65941"/>
                  </a:cubicBezTo>
                  <a:cubicBezTo>
                    <a:pt x="4925" y="66931"/>
                    <a:pt x="6156" y="68885"/>
                    <a:pt x="6156" y="71053"/>
                  </a:cubicBezTo>
                  <a:cubicBezTo>
                    <a:pt x="6156" y="73221"/>
                    <a:pt x="4925" y="75175"/>
                    <a:pt x="2998" y="76165"/>
                  </a:cubicBezTo>
                  <a:cubicBezTo>
                    <a:pt x="2945" y="76192"/>
                    <a:pt x="2918" y="76219"/>
                    <a:pt x="2918" y="76272"/>
                  </a:cubicBezTo>
                  <a:cubicBezTo>
                    <a:pt x="2864" y="78280"/>
                    <a:pt x="1794" y="80073"/>
                    <a:pt x="81" y="81090"/>
                  </a:cubicBezTo>
                  <a:cubicBezTo>
                    <a:pt x="0" y="81117"/>
                    <a:pt x="0" y="81197"/>
                    <a:pt x="27" y="81251"/>
                  </a:cubicBezTo>
                  <a:cubicBezTo>
                    <a:pt x="47" y="81290"/>
                    <a:pt x="95" y="81315"/>
                    <a:pt x="140" y="81315"/>
                  </a:cubicBezTo>
                  <a:cubicBezTo>
                    <a:pt x="157" y="81315"/>
                    <a:pt x="173" y="81311"/>
                    <a:pt x="188" y="81304"/>
                  </a:cubicBezTo>
                  <a:cubicBezTo>
                    <a:pt x="1981" y="80260"/>
                    <a:pt x="3105" y="78413"/>
                    <a:pt x="3159" y="76352"/>
                  </a:cubicBezTo>
                  <a:cubicBezTo>
                    <a:pt x="5166" y="75309"/>
                    <a:pt x="6397" y="73301"/>
                    <a:pt x="6397" y="71053"/>
                  </a:cubicBezTo>
                  <a:cubicBezTo>
                    <a:pt x="6397" y="68805"/>
                    <a:pt x="5166" y="66797"/>
                    <a:pt x="3159" y="65753"/>
                  </a:cubicBezTo>
                  <a:cubicBezTo>
                    <a:pt x="3105" y="63773"/>
                    <a:pt x="2061" y="61979"/>
                    <a:pt x="375" y="60909"/>
                  </a:cubicBezTo>
                  <a:cubicBezTo>
                    <a:pt x="2061" y="59865"/>
                    <a:pt x="3105" y="58072"/>
                    <a:pt x="3159" y="56091"/>
                  </a:cubicBezTo>
                  <a:cubicBezTo>
                    <a:pt x="5166" y="55047"/>
                    <a:pt x="6397" y="53040"/>
                    <a:pt x="6397" y="50791"/>
                  </a:cubicBezTo>
                  <a:cubicBezTo>
                    <a:pt x="6397" y="48543"/>
                    <a:pt x="5166" y="46536"/>
                    <a:pt x="3159" y="45492"/>
                  </a:cubicBezTo>
                  <a:cubicBezTo>
                    <a:pt x="3159" y="43591"/>
                    <a:pt x="2061" y="41718"/>
                    <a:pt x="375" y="40647"/>
                  </a:cubicBezTo>
                  <a:cubicBezTo>
                    <a:pt x="1901" y="39710"/>
                    <a:pt x="3292" y="37890"/>
                    <a:pt x="3185" y="35829"/>
                  </a:cubicBezTo>
                  <a:cubicBezTo>
                    <a:pt x="5166" y="34785"/>
                    <a:pt x="6397" y="32751"/>
                    <a:pt x="6397" y="30530"/>
                  </a:cubicBezTo>
                  <a:cubicBezTo>
                    <a:pt x="6397" y="28281"/>
                    <a:pt x="5166" y="26247"/>
                    <a:pt x="3159" y="25230"/>
                  </a:cubicBezTo>
                  <a:cubicBezTo>
                    <a:pt x="3078" y="23223"/>
                    <a:pt x="2035" y="21429"/>
                    <a:pt x="375" y="20386"/>
                  </a:cubicBezTo>
                  <a:cubicBezTo>
                    <a:pt x="2061" y="19315"/>
                    <a:pt x="3159" y="17441"/>
                    <a:pt x="3159" y="15595"/>
                  </a:cubicBezTo>
                  <a:cubicBezTo>
                    <a:pt x="3159" y="15595"/>
                    <a:pt x="3159" y="15568"/>
                    <a:pt x="3159" y="15541"/>
                  </a:cubicBezTo>
                  <a:cubicBezTo>
                    <a:pt x="5166" y="14524"/>
                    <a:pt x="6397" y="12490"/>
                    <a:pt x="6397" y="10268"/>
                  </a:cubicBezTo>
                  <a:cubicBezTo>
                    <a:pt x="6397" y="8020"/>
                    <a:pt x="5166" y="5986"/>
                    <a:pt x="3159" y="4969"/>
                  </a:cubicBezTo>
                  <a:lnTo>
                    <a:pt x="3159" y="4942"/>
                  </a:lnTo>
                  <a:cubicBezTo>
                    <a:pt x="3159" y="3041"/>
                    <a:pt x="1981" y="1061"/>
                    <a:pt x="188" y="17"/>
                  </a:cubicBezTo>
                  <a:cubicBezTo>
                    <a:pt x="168" y="7"/>
                    <a:pt x="145" y="1"/>
                    <a:pt x="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685775" y="566950"/>
              <a:ext cx="159950" cy="2033000"/>
            </a:xfrm>
            <a:custGeom>
              <a:avLst/>
              <a:gdLst/>
              <a:ahLst/>
              <a:cxnLst/>
              <a:rect l="l" t="t" r="r" b="b"/>
              <a:pathLst>
                <a:path w="6398" h="81320" extrusionOk="0">
                  <a:moveTo>
                    <a:pt x="119" y="1"/>
                  </a:moveTo>
                  <a:cubicBezTo>
                    <a:pt x="81" y="1"/>
                    <a:pt x="44" y="24"/>
                    <a:pt x="27" y="57"/>
                  </a:cubicBezTo>
                  <a:cubicBezTo>
                    <a:pt x="27" y="84"/>
                    <a:pt x="0" y="110"/>
                    <a:pt x="0" y="137"/>
                  </a:cubicBezTo>
                  <a:cubicBezTo>
                    <a:pt x="0" y="164"/>
                    <a:pt x="27" y="217"/>
                    <a:pt x="81" y="244"/>
                  </a:cubicBezTo>
                  <a:cubicBezTo>
                    <a:pt x="1820" y="1261"/>
                    <a:pt x="2944" y="3188"/>
                    <a:pt x="2918" y="5035"/>
                  </a:cubicBezTo>
                  <a:cubicBezTo>
                    <a:pt x="2918" y="5089"/>
                    <a:pt x="2944" y="5142"/>
                    <a:pt x="2998" y="5169"/>
                  </a:cubicBezTo>
                  <a:cubicBezTo>
                    <a:pt x="4952" y="6133"/>
                    <a:pt x="6156" y="8086"/>
                    <a:pt x="6156" y="10255"/>
                  </a:cubicBezTo>
                  <a:cubicBezTo>
                    <a:pt x="6156" y="12449"/>
                    <a:pt x="4952" y="14403"/>
                    <a:pt x="2998" y="15367"/>
                  </a:cubicBezTo>
                  <a:cubicBezTo>
                    <a:pt x="2944" y="15394"/>
                    <a:pt x="2918" y="15447"/>
                    <a:pt x="2918" y="15501"/>
                  </a:cubicBezTo>
                  <a:cubicBezTo>
                    <a:pt x="2998" y="17347"/>
                    <a:pt x="1847" y="19248"/>
                    <a:pt x="81" y="20292"/>
                  </a:cubicBezTo>
                  <a:cubicBezTo>
                    <a:pt x="54" y="20292"/>
                    <a:pt x="27" y="20318"/>
                    <a:pt x="27" y="20372"/>
                  </a:cubicBezTo>
                  <a:cubicBezTo>
                    <a:pt x="0" y="20425"/>
                    <a:pt x="27" y="20479"/>
                    <a:pt x="81" y="20506"/>
                  </a:cubicBezTo>
                  <a:cubicBezTo>
                    <a:pt x="1794" y="21496"/>
                    <a:pt x="2864" y="23316"/>
                    <a:pt x="2918" y="25324"/>
                  </a:cubicBezTo>
                  <a:cubicBezTo>
                    <a:pt x="2918" y="25350"/>
                    <a:pt x="2944" y="25404"/>
                    <a:pt x="2998" y="25431"/>
                  </a:cubicBezTo>
                  <a:cubicBezTo>
                    <a:pt x="4952" y="26394"/>
                    <a:pt x="6156" y="28348"/>
                    <a:pt x="6156" y="30543"/>
                  </a:cubicBezTo>
                  <a:cubicBezTo>
                    <a:pt x="6156" y="32711"/>
                    <a:pt x="4952" y="34665"/>
                    <a:pt x="2998" y="35628"/>
                  </a:cubicBezTo>
                  <a:cubicBezTo>
                    <a:pt x="2944" y="35655"/>
                    <a:pt x="2918" y="35709"/>
                    <a:pt x="2918" y="35762"/>
                  </a:cubicBezTo>
                  <a:cubicBezTo>
                    <a:pt x="3078" y="37823"/>
                    <a:pt x="1633" y="39643"/>
                    <a:pt x="81" y="40553"/>
                  </a:cubicBezTo>
                  <a:cubicBezTo>
                    <a:pt x="54" y="40553"/>
                    <a:pt x="27" y="40580"/>
                    <a:pt x="27" y="40633"/>
                  </a:cubicBezTo>
                  <a:cubicBezTo>
                    <a:pt x="0" y="40687"/>
                    <a:pt x="27" y="40741"/>
                    <a:pt x="81" y="40767"/>
                  </a:cubicBezTo>
                  <a:cubicBezTo>
                    <a:pt x="1820" y="41784"/>
                    <a:pt x="2918" y="43658"/>
                    <a:pt x="2918" y="45532"/>
                  </a:cubicBezTo>
                  <a:cubicBezTo>
                    <a:pt x="2918" y="45558"/>
                    <a:pt x="2918" y="45558"/>
                    <a:pt x="2918" y="45585"/>
                  </a:cubicBezTo>
                  <a:cubicBezTo>
                    <a:pt x="2918" y="45612"/>
                    <a:pt x="2944" y="45665"/>
                    <a:pt x="2998" y="45692"/>
                  </a:cubicBezTo>
                  <a:cubicBezTo>
                    <a:pt x="4952" y="46656"/>
                    <a:pt x="6156" y="48636"/>
                    <a:pt x="6156" y="50804"/>
                  </a:cubicBezTo>
                  <a:cubicBezTo>
                    <a:pt x="6156" y="52972"/>
                    <a:pt x="4952" y="54926"/>
                    <a:pt x="2998" y="55917"/>
                  </a:cubicBezTo>
                  <a:cubicBezTo>
                    <a:pt x="2944" y="55917"/>
                    <a:pt x="2918" y="55970"/>
                    <a:pt x="2918" y="56024"/>
                  </a:cubicBezTo>
                  <a:cubicBezTo>
                    <a:pt x="2891" y="58004"/>
                    <a:pt x="1820" y="59798"/>
                    <a:pt x="81" y="60815"/>
                  </a:cubicBezTo>
                  <a:cubicBezTo>
                    <a:pt x="54" y="60815"/>
                    <a:pt x="27" y="60868"/>
                    <a:pt x="27" y="60895"/>
                  </a:cubicBezTo>
                  <a:cubicBezTo>
                    <a:pt x="0" y="60949"/>
                    <a:pt x="27" y="61002"/>
                    <a:pt x="81" y="61029"/>
                  </a:cubicBezTo>
                  <a:cubicBezTo>
                    <a:pt x="1820" y="62046"/>
                    <a:pt x="2891" y="63839"/>
                    <a:pt x="2918" y="65847"/>
                  </a:cubicBezTo>
                  <a:cubicBezTo>
                    <a:pt x="2918" y="65900"/>
                    <a:pt x="2944" y="65927"/>
                    <a:pt x="2998" y="65954"/>
                  </a:cubicBezTo>
                  <a:cubicBezTo>
                    <a:pt x="4952" y="66944"/>
                    <a:pt x="6156" y="68898"/>
                    <a:pt x="6156" y="71066"/>
                  </a:cubicBezTo>
                  <a:cubicBezTo>
                    <a:pt x="6156" y="73234"/>
                    <a:pt x="4952" y="75188"/>
                    <a:pt x="2998" y="76178"/>
                  </a:cubicBezTo>
                  <a:cubicBezTo>
                    <a:pt x="2944" y="76178"/>
                    <a:pt x="2918" y="76232"/>
                    <a:pt x="2918" y="76285"/>
                  </a:cubicBezTo>
                  <a:cubicBezTo>
                    <a:pt x="2891" y="78293"/>
                    <a:pt x="1820" y="80086"/>
                    <a:pt x="81" y="81076"/>
                  </a:cubicBezTo>
                  <a:cubicBezTo>
                    <a:pt x="27" y="81130"/>
                    <a:pt x="0" y="81183"/>
                    <a:pt x="27" y="81264"/>
                  </a:cubicBezTo>
                  <a:cubicBezTo>
                    <a:pt x="60" y="81297"/>
                    <a:pt x="93" y="81320"/>
                    <a:pt x="133" y="81320"/>
                  </a:cubicBezTo>
                  <a:cubicBezTo>
                    <a:pt x="157" y="81320"/>
                    <a:pt x="184" y="81311"/>
                    <a:pt x="214" y="81290"/>
                  </a:cubicBezTo>
                  <a:cubicBezTo>
                    <a:pt x="2008" y="80273"/>
                    <a:pt x="3105" y="78427"/>
                    <a:pt x="3185" y="76366"/>
                  </a:cubicBezTo>
                  <a:cubicBezTo>
                    <a:pt x="5166" y="75322"/>
                    <a:pt x="6397" y="73314"/>
                    <a:pt x="6397" y="71066"/>
                  </a:cubicBezTo>
                  <a:cubicBezTo>
                    <a:pt x="6397" y="68818"/>
                    <a:pt x="5166" y="66784"/>
                    <a:pt x="3185" y="65766"/>
                  </a:cubicBezTo>
                  <a:cubicBezTo>
                    <a:pt x="3105" y="63786"/>
                    <a:pt x="2061" y="61992"/>
                    <a:pt x="375" y="60922"/>
                  </a:cubicBezTo>
                  <a:cubicBezTo>
                    <a:pt x="2061" y="59878"/>
                    <a:pt x="3105" y="58085"/>
                    <a:pt x="3185" y="56104"/>
                  </a:cubicBezTo>
                  <a:cubicBezTo>
                    <a:pt x="5166" y="55060"/>
                    <a:pt x="6397" y="53053"/>
                    <a:pt x="6397" y="50804"/>
                  </a:cubicBezTo>
                  <a:cubicBezTo>
                    <a:pt x="6397" y="48556"/>
                    <a:pt x="5166" y="46522"/>
                    <a:pt x="3185" y="45505"/>
                  </a:cubicBezTo>
                  <a:cubicBezTo>
                    <a:pt x="3159" y="43604"/>
                    <a:pt x="2088" y="41731"/>
                    <a:pt x="375" y="40660"/>
                  </a:cubicBezTo>
                  <a:cubicBezTo>
                    <a:pt x="1901" y="39723"/>
                    <a:pt x="3292" y="37903"/>
                    <a:pt x="3185" y="35816"/>
                  </a:cubicBezTo>
                  <a:cubicBezTo>
                    <a:pt x="5166" y="34799"/>
                    <a:pt x="6397" y="32764"/>
                    <a:pt x="6397" y="30543"/>
                  </a:cubicBezTo>
                  <a:cubicBezTo>
                    <a:pt x="6397" y="28295"/>
                    <a:pt x="5166" y="26260"/>
                    <a:pt x="3185" y="25243"/>
                  </a:cubicBezTo>
                  <a:cubicBezTo>
                    <a:pt x="3078" y="23236"/>
                    <a:pt x="2061" y="21443"/>
                    <a:pt x="375" y="20399"/>
                  </a:cubicBezTo>
                  <a:cubicBezTo>
                    <a:pt x="2088" y="19328"/>
                    <a:pt x="3185" y="17401"/>
                    <a:pt x="3185" y="15554"/>
                  </a:cubicBezTo>
                  <a:cubicBezTo>
                    <a:pt x="5166" y="14537"/>
                    <a:pt x="6397" y="12503"/>
                    <a:pt x="6397" y="10255"/>
                  </a:cubicBezTo>
                  <a:cubicBezTo>
                    <a:pt x="6397" y="8033"/>
                    <a:pt x="5166" y="5999"/>
                    <a:pt x="3185" y="4982"/>
                  </a:cubicBezTo>
                  <a:lnTo>
                    <a:pt x="3185" y="4955"/>
                  </a:lnTo>
                  <a:cubicBezTo>
                    <a:pt x="3185" y="3028"/>
                    <a:pt x="1981" y="1074"/>
                    <a:pt x="188" y="30"/>
                  </a:cubicBezTo>
                  <a:cubicBezTo>
                    <a:pt x="167" y="10"/>
                    <a:pt x="143"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531875" y="818875"/>
              <a:ext cx="160600" cy="2032875"/>
            </a:xfrm>
            <a:custGeom>
              <a:avLst/>
              <a:gdLst/>
              <a:ahLst/>
              <a:cxnLst/>
              <a:rect l="l" t="t" r="r" b="b"/>
              <a:pathLst>
                <a:path w="6424" h="81315" extrusionOk="0">
                  <a:moveTo>
                    <a:pt x="147" y="1"/>
                  </a:moveTo>
                  <a:cubicBezTo>
                    <a:pt x="106" y="1"/>
                    <a:pt x="61" y="20"/>
                    <a:pt x="27" y="70"/>
                  </a:cubicBezTo>
                  <a:cubicBezTo>
                    <a:pt x="27" y="70"/>
                    <a:pt x="27" y="97"/>
                    <a:pt x="27" y="124"/>
                  </a:cubicBezTo>
                  <a:cubicBezTo>
                    <a:pt x="27" y="178"/>
                    <a:pt x="54" y="204"/>
                    <a:pt x="80" y="231"/>
                  </a:cubicBezTo>
                  <a:cubicBezTo>
                    <a:pt x="1820" y="1248"/>
                    <a:pt x="2971" y="3175"/>
                    <a:pt x="2944" y="5022"/>
                  </a:cubicBezTo>
                  <a:cubicBezTo>
                    <a:pt x="2944" y="5076"/>
                    <a:pt x="2971" y="5129"/>
                    <a:pt x="2998" y="5156"/>
                  </a:cubicBezTo>
                  <a:cubicBezTo>
                    <a:pt x="4952" y="6119"/>
                    <a:pt x="6156" y="8073"/>
                    <a:pt x="6156" y="10268"/>
                  </a:cubicBezTo>
                  <a:cubicBezTo>
                    <a:pt x="6156" y="12436"/>
                    <a:pt x="4952" y="14390"/>
                    <a:pt x="2998" y="15354"/>
                  </a:cubicBezTo>
                  <a:cubicBezTo>
                    <a:pt x="2971" y="15380"/>
                    <a:pt x="2944" y="15461"/>
                    <a:pt x="2944" y="15487"/>
                  </a:cubicBezTo>
                  <a:cubicBezTo>
                    <a:pt x="2998" y="17334"/>
                    <a:pt x="1847" y="19235"/>
                    <a:pt x="107" y="20278"/>
                  </a:cubicBezTo>
                  <a:cubicBezTo>
                    <a:pt x="54" y="20278"/>
                    <a:pt x="27" y="20305"/>
                    <a:pt x="27" y="20359"/>
                  </a:cubicBezTo>
                  <a:cubicBezTo>
                    <a:pt x="0" y="20412"/>
                    <a:pt x="27" y="20466"/>
                    <a:pt x="80" y="20493"/>
                  </a:cubicBezTo>
                  <a:cubicBezTo>
                    <a:pt x="1793" y="21510"/>
                    <a:pt x="2864" y="23303"/>
                    <a:pt x="2944" y="25310"/>
                  </a:cubicBezTo>
                  <a:cubicBezTo>
                    <a:pt x="2944" y="25364"/>
                    <a:pt x="2971" y="25391"/>
                    <a:pt x="2998" y="25417"/>
                  </a:cubicBezTo>
                  <a:cubicBezTo>
                    <a:pt x="4952" y="26381"/>
                    <a:pt x="6156" y="28362"/>
                    <a:pt x="6156" y="30530"/>
                  </a:cubicBezTo>
                  <a:cubicBezTo>
                    <a:pt x="6156" y="32698"/>
                    <a:pt x="4952" y="34652"/>
                    <a:pt x="2998" y="35642"/>
                  </a:cubicBezTo>
                  <a:cubicBezTo>
                    <a:pt x="2971" y="35642"/>
                    <a:pt x="2944" y="35695"/>
                    <a:pt x="2944" y="35749"/>
                  </a:cubicBezTo>
                  <a:cubicBezTo>
                    <a:pt x="3105" y="37837"/>
                    <a:pt x="1633" y="39630"/>
                    <a:pt x="107" y="40540"/>
                  </a:cubicBezTo>
                  <a:cubicBezTo>
                    <a:pt x="54" y="40540"/>
                    <a:pt x="27" y="40594"/>
                    <a:pt x="27" y="40620"/>
                  </a:cubicBezTo>
                  <a:cubicBezTo>
                    <a:pt x="0" y="40674"/>
                    <a:pt x="27" y="40727"/>
                    <a:pt x="80" y="40754"/>
                  </a:cubicBezTo>
                  <a:cubicBezTo>
                    <a:pt x="1820" y="41771"/>
                    <a:pt x="2944" y="43645"/>
                    <a:pt x="2944" y="45545"/>
                  </a:cubicBezTo>
                  <a:cubicBezTo>
                    <a:pt x="2944" y="45545"/>
                    <a:pt x="2944" y="45545"/>
                    <a:pt x="2944" y="45572"/>
                  </a:cubicBezTo>
                  <a:cubicBezTo>
                    <a:pt x="2944" y="45626"/>
                    <a:pt x="2971" y="45652"/>
                    <a:pt x="2998" y="45679"/>
                  </a:cubicBezTo>
                  <a:cubicBezTo>
                    <a:pt x="4952" y="46669"/>
                    <a:pt x="6156" y="48623"/>
                    <a:pt x="6156" y="50791"/>
                  </a:cubicBezTo>
                  <a:cubicBezTo>
                    <a:pt x="6156" y="52959"/>
                    <a:pt x="4952" y="54913"/>
                    <a:pt x="2998" y="55904"/>
                  </a:cubicBezTo>
                  <a:cubicBezTo>
                    <a:pt x="2971" y="55930"/>
                    <a:pt x="2944" y="55957"/>
                    <a:pt x="2944" y="56011"/>
                  </a:cubicBezTo>
                  <a:cubicBezTo>
                    <a:pt x="2891" y="57991"/>
                    <a:pt x="1820" y="59785"/>
                    <a:pt x="107" y="60802"/>
                  </a:cubicBezTo>
                  <a:cubicBezTo>
                    <a:pt x="54" y="60828"/>
                    <a:pt x="27" y="60855"/>
                    <a:pt x="27" y="60882"/>
                  </a:cubicBezTo>
                  <a:cubicBezTo>
                    <a:pt x="0" y="60935"/>
                    <a:pt x="27" y="60989"/>
                    <a:pt x="80" y="61016"/>
                  </a:cubicBezTo>
                  <a:cubicBezTo>
                    <a:pt x="1820" y="62033"/>
                    <a:pt x="2891" y="63826"/>
                    <a:pt x="2944" y="65834"/>
                  </a:cubicBezTo>
                  <a:cubicBezTo>
                    <a:pt x="2944" y="65887"/>
                    <a:pt x="2971" y="65914"/>
                    <a:pt x="2998" y="65941"/>
                  </a:cubicBezTo>
                  <a:cubicBezTo>
                    <a:pt x="4952" y="66931"/>
                    <a:pt x="6156" y="68885"/>
                    <a:pt x="6156" y="71053"/>
                  </a:cubicBezTo>
                  <a:cubicBezTo>
                    <a:pt x="6156" y="73221"/>
                    <a:pt x="4952" y="75175"/>
                    <a:pt x="2998" y="76165"/>
                  </a:cubicBezTo>
                  <a:cubicBezTo>
                    <a:pt x="2971" y="76192"/>
                    <a:pt x="2944" y="76219"/>
                    <a:pt x="2944" y="76272"/>
                  </a:cubicBezTo>
                  <a:cubicBezTo>
                    <a:pt x="2891" y="78280"/>
                    <a:pt x="1820" y="80073"/>
                    <a:pt x="80" y="81090"/>
                  </a:cubicBezTo>
                  <a:cubicBezTo>
                    <a:pt x="27" y="81117"/>
                    <a:pt x="0" y="81197"/>
                    <a:pt x="54" y="81251"/>
                  </a:cubicBezTo>
                  <a:cubicBezTo>
                    <a:pt x="73" y="81290"/>
                    <a:pt x="122" y="81315"/>
                    <a:pt x="167" y="81315"/>
                  </a:cubicBezTo>
                  <a:cubicBezTo>
                    <a:pt x="184" y="81315"/>
                    <a:pt x="200" y="81311"/>
                    <a:pt x="214" y="81304"/>
                  </a:cubicBezTo>
                  <a:cubicBezTo>
                    <a:pt x="2008" y="80260"/>
                    <a:pt x="3105" y="78413"/>
                    <a:pt x="3185" y="76352"/>
                  </a:cubicBezTo>
                  <a:cubicBezTo>
                    <a:pt x="5193" y="75309"/>
                    <a:pt x="6424" y="73301"/>
                    <a:pt x="6424" y="71053"/>
                  </a:cubicBezTo>
                  <a:cubicBezTo>
                    <a:pt x="6424" y="68805"/>
                    <a:pt x="5193" y="66797"/>
                    <a:pt x="3185" y="65753"/>
                  </a:cubicBezTo>
                  <a:cubicBezTo>
                    <a:pt x="3105" y="63773"/>
                    <a:pt x="2088" y="61979"/>
                    <a:pt x="402" y="60909"/>
                  </a:cubicBezTo>
                  <a:cubicBezTo>
                    <a:pt x="2088" y="59865"/>
                    <a:pt x="3105" y="58072"/>
                    <a:pt x="3185" y="56091"/>
                  </a:cubicBezTo>
                  <a:cubicBezTo>
                    <a:pt x="5193" y="55047"/>
                    <a:pt x="6424" y="53040"/>
                    <a:pt x="6424" y="50791"/>
                  </a:cubicBezTo>
                  <a:cubicBezTo>
                    <a:pt x="6424" y="48543"/>
                    <a:pt x="5193" y="46536"/>
                    <a:pt x="3185" y="45492"/>
                  </a:cubicBezTo>
                  <a:cubicBezTo>
                    <a:pt x="3185" y="43591"/>
                    <a:pt x="2088" y="41718"/>
                    <a:pt x="402" y="40647"/>
                  </a:cubicBezTo>
                  <a:cubicBezTo>
                    <a:pt x="1900" y="39710"/>
                    <a:pt x="3319" y="37890"/>
                    <a:pt x="3185" y="35829"/>
                  </a:cubicBezTo>
                  <a:cubicBezTo>
                    <a:pt x="5193" y="34785"/>
                    <a:pt x="6424" y="32751"/>
                    <a:pt x="6424" y="30530"/>
                  </a:cubicBezTo>
                  <a:cubicBezTo>
                    <a:pt x="6424" y="28281"/>
                    <a:pt x="5193" y="26247"/>
                    <a:pt x="3185" y="25230"/>
                  </a:cubicBezTo>
                  <a:cubicBezTo>
                    <a:pt x="3105" y="23223"/>
                    <a:pt x="2061" y="21429"/>
                    <a:pt x="402" y="20386"/>
                  </a:cubicBezTo>
                  <a:cubicBezTo>
                    <a:pt x="2088" y="19315"/>
                    <a:pt x="3185" y="17441"/>
                    <a:pt x="3185" y="15595"/>
                  </a:cubicBezTo>
                  <a:cubicBezTo>
                    <a:pt x="3185" y="15595"/>
                    <a:pt x="3185" y="15568"/>
                    <a:pt x="3185" y="15541"/>
                  </a:cubicBezTo>
                  <a:cubicBezTo>
                    <a:pt x="5193" y="14524"/>
                    <a:pt x="6424" y="12490"/>
                    <a:pt x="6424" y="10268"/>
                  </a:cubicBezTo>
                  <a:cubicBezTo>
                    <a:pt x="6424" y="8020"/>
                    <a:pt x="5193" y="5986"/>
                    <a:pt x="3185" y="4969"/>
                  </a:cubicBezTo>
                  <a:lnTo>
                    <a:pt x="3185" y="4942"/>
                  </a:lnTo>
                  <a:cubicBezTo>
                    <a:pt x="3185" y="3041"/>
                    <a:pt x="2008" y="1061"/>
                    <a:pt x="214" y="17"/>
                  </a:cubicBezTo>
                  <a:cubicBezTo>
                    <a:pt x="195" y="7"/>
                    <a:pt x="171" y="1"/>
                    <a:pt x="1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78625" y="566950"/>
              <a:ext cx="159950" cy="2033000"/>
            </a:xfrm>
            <a:custGeom>
              <a:avLst/>
              <a:gdLst/>
              <a:ahLst/>
              <a:cxnLst/>
              <a:rect l="l" t="t" r="r" b="b"/>
              <a:pathLst>
                <a:path w="6398" h="81320" extrusionOk="0">
                  <a:moveTo>
                    <a:pt x="120" y="1"/>
                  </a:moveTo>
                  <a:cubicBezTo>
                    <a:pt x="81" y="1"/>
                    <a:pt x="44" y="24"/>
                    <a:pt x="28" y="57"/>
                  </a:cubicBezTo>
                  <a:cubicBezTo>
                    <a:pt x="1" y="84"/>
                    <a:pt x="1" y="110"/>
                    <a:pt x="1" y="137"/>
                  </a:cubicBezTo>
                  <a:cubicBezTo>
                    <a:pt x="1" y="164"/>
                    <a:pt x="28" y="217"/>
                    <a:pt x="54" y="244"/>
                  </a:cubicBezTo>
                  <a:cubicBezTo>
                    <a:pt x="1821" y="1261"/>
                    <a:pt x="2972" y="3188"/>
                    <a:pt x="2918" y="5035"/>
                  </a:cubicBezTo>
                  <a:cubicBezTo>
                    <a:pt x="2918" y="5116"/>
                    <a:pt x="2945" y="5142"/>
                    <a:pt x="2999" y="5169"/>
                  </a:cubicBezTo>
                  <a:cubicBezTo>
                    <a:pt x="4952" y="6133"/>
                    <a:pt x="6157" y="8086"/>
                    <a:pt x="6157" y="10255"/>
                  </a:cubicBezTo>
                  <a:cubicBezTo>
                    <a:pt x="6157" y="12449"/>
                    <a:pt x="4952" y="14403"/>
                    <a:pt x="2999" y="15367"/>
                  </a:cubicBezTo>
                  <a:cubicBezTo>
                    <a:pt x="2945" y="15394"/>
                    <a:pt x="2918" y="15447"/>
                    <a:pt x="2918" y="15501"/>
                  </a:cubicBezTo>
                  <a:cubicBezTo>
                    <a:pt x="2972" y="17347"/>
                    <a:pt x="1848" y="19248"/>
                    <a:pt x="81" y="20292"/>
                  </a:cubicBezTo>
                  <a:cubicBezTo>
                    <a:pt x="54" y="20292"/>
                    <a:pt x="28" y="20318"/>
                    <a:pt x="1" y="20372"/>
                  </a:cubicBezTo>
                  <a:cubicBezTo>
                    <a:pt x="1" y="20425"/>
                    <a:pt x="28" y="20479"/>
                    <a:pt x="54" y="20506"/>
                  </a:cubicBezTo>
                  <a:cubicBezTo>
                    <a:pt x="1794" y="21496"/>
                    <a:pt x="2865" y="23316"/>
                    <a:pt x="2918" y="25324"/>
                  </a:cubicBezTo>
                  <a:cubicBezTo>
                    <a:pt x="2918" y="25350"/>
                    <a:pt x="2945" y="25404"/>
                    <a:pt x="2999" y="25431"/>
                  </a:cubicBezTo>
                  <a:cubicBezTo>
                    <a:pt x="4952" y="26394"/>
                    <a:pt x="6157" y="28348"/>
                    <a:pt x="6157" y="30543"/>
                  </a:cubicBezTo>
                  <a:cubicBezTo>
                    <a:pt x="6157" y="32711"/>
                    <a:pt x="4952" y="34665"/>
                    <a:pt x="2999" y="35628"/>
                  </a:cubicBezTo>
                  <a:cubicBezTo>
                    <a:pt x="2945" y="35655"/>
                    <a:pt x="2918" y="35709"/>
                    <a:pt x="2918" y="35762"/>
                  </a:cubicBezTo>
                  <a:cubicBezTo>
                    <a:pt x="3079" y="37823"/>
                    <a:pt x="1607" y="39643"/>
                    <a:pt x="81" y="40553"/>
                  </a:cubicBezTo>
                  <a:cubicBezTo>
                    <a:pt x="54" y="40553"/>
                    <a:pt x="28" y="40580"/>
                    <a:pt x="1" y="40633"/>
                  </a:cubicBezTo>
                  <a:cubicBezTo>
                    <a:pt x="1" y="40687"/>
                    <a:pt x="28" y="40741"/>
                    <a:pt x="54" y="40767"/>
                  </a:cubicBezTo>
                  <a:cubicBezTo>
                    <a:pt x="1794" y="41784"/>
                    <a:pt x="2918" y="43658"/>
                    <a:pt x="2918" y="45532"/>
                  </a:cubicBezTo>
                  <a:cubicBezTo>
                    <a:pt x="2918" y="45558"/>
                    <a:pt x="2918" y="45558"/>
                    <a:pt x="2918" y="45585"/>
                  </a:cubicBezTo>
                  <a:cubicBezTo>
                    <a:pt x="2918" y="45612"/>
                    <a:pt x="2945" y="45665"/>
                    <a:pt x="2999" y="45692"/>
                  </a:cubicBezTo>
                  <a:cubicBezTo>
                    <a:pt x="4952" y="46656"/>
                    <a:pt x="6157" y="48636"/>
                    <a:pt x="6157" y="50804"/>
                  </a:cubicBezTo>
                  <a:cubicBezTo>
                    <a:pt x="6157" y="52972"/>
                    <a:pt x="4952" y="54926"/>
                    <a:pt x="2999" y="55917"/>
                  </a:cubicBezTo>
                  <a:cubicBezTo>
                    <a:pt x="2945" y="55917"/>
                    <a:pt x="2918" y="55970"/>
                    <a:pt x="2918" y="56024"/>
                  </a:cubicBezTo>
                  <a:cubicBezTo>
                    <a:pt x="2865" y="58004"/>
                    <a:pt x="1821" y="59798"/>
                    <a:pt x="81" y="60815"/>
                  </a:cubicBezTo>
                  <a:cubicBezTo>
                    <a:pt x="54" y="60815"/>
                    <a:pt x="28" y="60868"/>
                    <a:pt x="1" y="60895"/>
                  </a:cubicBezTo>
                  <a:cubicBezTo>
                    <a:pt x="1" y="60949"/>
                    <a:pt x="28" y="61002"/>
                    <a:pt x="54" y="61029"/>
                  </a:cubicBezTo>
                  <a:cubicBezTo>
                    <a:pt x="1794" y="62046"/>
                    <a:pt x="2865" y="63839"/>
                    <a:pt x="2918" y="65847"/>
                  </a:cubicBezTo>
                  <a:cubicBezTo>
                    <a:pt x="2918" y="65900"/>
                    <a:pt x="2945" y="65927"/>
                    <a:pt x="2999" y="65954"/>
                  </a:cubicBezTo>
                  <a:cubicBezTo>
                    <a:pt x="4952" y="66944"/>
                    <a:pt x="6157" y="68898"/>
                    <a:pt x="6157" y="71066"/>
                  </a:cubicBezTo>
                  <a:cubicBezTo>
                    <a:pt x="6157" y="73234"/>
                    <a:pt x="4952" y="75188"/>
                    <a:pt x="2999" y="76178"/>
                  </a:cubicBezTo>
                  <a:cubicBezTo>
                    <a:pt x="2945" y="76178"/>
                    <a:pt x="2918" y="76232"/>
                    <a:pt x="2918" y="76285"/>
                  </a:cubicBezTo>
                  <a:cubicBezTo>
                    <a:pt x="2865" y="78293"/>
                    <a:pt x="1821" y="80086"/>
                    <a:pt x="81" y="81076"/>
                  </a:cubicBezTo>
                  <a:cubicBezTo>
                    <a:pt x="1" y="81130"/>
                    <a:pt x="1" y="81183"/>
                    <a:pt x="28" y="81264"/>
                  </a:cubicBezTo>
                  <a:cubicBezTo>
                    <a:pt x="44" y="81297"/>
                    <a:pt x="81" y="81320"/>
                    <a:pt x="120" y="81320"/>
                  </a:cubicBezTo>
                  <a:cubicBezTo>
                    <a:pt x="143" y="81320"/>
                    <a:pt x="168" y="81311"/>
                    <a:pt x="188" y="81290"/>
                  </a:cubicBezTo>
                  <a:cubicBezTo>
                    <a:pt x="1981" y="80273"/>
                    <a:pt x="3106" y="78427"/>
                    <a:pt x="3159" y="76366"/>
                  </a:cubicBezTo>
                  <a:cubicBezTo>
                    <a:pt x="5167" y="75322"/>
                    <a:pt x="6398" y="73314"/>
                    <a:pt x="6398" y="71066"/>
                  </a:cubicBezTo>
                  <a:cubicBezTo>
                    <a:pt x="6398" y="68818"/>
                    <a:pt x="5167" y="66784"/>
                    <a:pt x="3159" y="65766"/>
                  </a:cubicBezTo>
                  <a:cubicBezTo>
                    <a:pt x="3106" y="63786"/>
                    <a:pt x="2062" y="61992"/>
                    <a:pt x="376" y="60922"/>
                  </a:cubicBezTo>
                  <a:cubicBezTo>
                    <a:pt x="2062" y="59878"/>
                    <a:pt x="3106" y="58085"/>
                    <a:pt x="3159" y="56104"/>
                  </a:cubicBezTo>
                  <a:cubicBezTo>
                    <a:pt x="5167" y="55060"/>
                    <a:pt x="6398" y="53053"/>
                    <a:pt x="6398" y="50804"/>
                  </a:cubicBezTo>
                  <a:cubicBezTo>
                    <a:pt x="6398" y="48556"/>
                    <a:pt x="5167" y="46522"/>
                    <a:pt x="3159" y="45505"/>
                  </a:cubicBezTo>
                  <a:cubicBezTo>
                    <a:pt x="3159" y="43604"/>
                    <a:pt x="2062" y="41731"/>
                    <a:pt x="376" y="40660"/>
                  </a:cubicBezTo>
                  <a:cubicBezTo>
                    <a:pt x="1901" y="39723"/>
                    <a:pt x="3293" y="37903"/>
                    <a:pt x="3186" y="35816"/>
                  </a:cubicBezTo>
                  <a:cubicBezTo>
                    <a:pt x="5167" y="34799"/>
                    <a:pt x="6398" y="32764"/>
                    <a:pt x="6398" y="30543"/>
                  </a:cubicBezTo>
                  <a:cubicBezTo>
                    <a:pt x="6398" y="28295"/>
                    <a:pt x="5167" y="26260"/>
                    <a:pt x="3159" y="25243"/>
                  </a:cubicBezTo>
                  <a:cubicBezTo>
                    <a:pt x="3079" y="23236"/>
                    <a:pt x="2035" y="21443"/>
                    <a:pt x="376" y="20399"/>
                  </a:cubicBezTo>
                  <a:cubicBezTo>
                    <a:pt x="2089" y="19328"/>
                    <a:pt x="3186" y="17401"/>
                    <a:pt x="3186" y="15554"/>
                  </a:cubicBezTo>
                  <a:cubicBezTo>
                    <a:pt x="5167" y="14537"/>
                    <a:pt x="6398" y="12503"/>
                    <a:pt x="6398" y="10255"/>
                  </a:cubicBezTo>
                  <a:cubicBezTo>
                    <a:pt x="6398" y="8033"/>
                    <a:pt x="5167" y="5999"/>
                    <a:pt x="3186" y="4982"/>
                  </a:cubicBezTo>
                  <a:lnTo>
                    <a:pt x="3186" y="4955"/>
                  </a:lnTo>
                  <a:cubicBezTo>
                    <a:pt x="3186" y="3028"/>
                    <a:pt x="1981" y="1074"/>
                    <a:pt x="188" y="30"/>
                  </a:cubicBezTo>
                  <a:cubicBezTo>
                    <a:pt x="168" y="10"/>
                    <a:pt x="143"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224725" y="818875"/>
              <a:ext cx="159950" cy="2032875"/>
            </a:xfrm>
            <a:custGeom>
              <a:avLst/>
              <a:gdLst/>
              <a:ahLst/>
              <a:cxnLst/>
              <a:rect l="l" t="t" r="r" b="b"/>
              <a:pathLst>
                <a:path w="6398" h="81315" extrusionOk="0">
                  <a:moveTo>
                    <a:pt x="129" y="1"/>
                  </a:moveTo>
                  <a:cubicBezTo>
                    <a:pt x="83" y="1"/>
                    <a:pt x="44" y="20"/>
                    <a:pt x="27" y="70"/>
                  </a:cubicBezTo>
                  <a:cubicBezTo>
                    <a:pt x="27" y="70"/>
                    <a:pt x="1" y="97"/>
                    <a:pt x="1" y="124"/>
                  </a:cubicBezTo>
                  <a:cubicBezTo>
                    <a:pt x="1" y="178"/>
                    <a:pt x="27" y="204"/>
                    <a:pt x="81" y="231"/>
                  </a:cubicBezTo>
                  <a:cubicBezTo>
                    <a:pt x="1821" y="1248"/>
                    <a:pt x="2972" y="3175"/>
                    <a:pt x="2918" y="5022"/>
                  </a:cubicBezTo>
                  <a:cubicBezTo>
                    <a:pt x="2945" y="5076"/>
                    <a:pt x="2945" y="5129"/>
                    <a:pt x="2998" y="5156"/>
                  </a:cubicBezTo>
                  <a:cubicBezTo>
                    <a:pt x="4952" y="6119"/>
                    <a:pt x="6157" y="8073"/>
                    <a:pt x="6157" y="10268"/>
                  </a:cubicBezTo>
                  <a:cubicBezTo>
                    <a:pt x="6157" y="12436"/>
                    <a:pt x="4952" y="14390"/>
                    <a:pt x="2998" y="15354"/>
                  </a:cubicBezTo>
                  <a:cubicBezTo>
                    <a:pt x="2945" y="15380"/>
                    <a:pt x="2918" y="15461"/>
                    <a:pt x="2918" y="15487"/>
                  </a:cubicBezTo>
                  <a:cubicBezTo>
                    <a:pt x="2998" y="17334"/>
                    <a:pt x="1848" y="19235"/>
                    <a:pt x="108" y="20278"/>
                  </a:cubicBezTo>
                  <a:cubicBezTo>
                    <a:pt x="54" y="20278"/>
                    <a:pt x="27" y="20305"/>
                    <a:pt x="27" y="20359"/>
                  </a:cubicBezTo>
                  <a:cubicBezTo>
                    <a:pt x="1" y="20412"/>
                    <a:pt x="27" y="20466"/>
                    <a:pt x="81" y="20493"/>
                  </a:cubicBezTo>
                  <a:cubicBezTo>
                    <a:pt x="1794" y="21510"/>
                    <a:pt x="2865" y="23303"/>
                    <a:pt x="2918" y="25310"/>
                  </a:cubicBezTo>
                  <a:cubicBezTo>
                    <a:pt x="2945" y="25364"/>
                    <a:pt x="2972" y="25391"/>
                    <a:pt x="2998" y="25417"/>
                  </a:cubicBezTo>
                  <a:cubicBezTo>
                    <a:pt x="4952" y="26381"/>
                    <a:pt x="6157" y="28362"/>
                    <a:pt x="6157" y="30530"/>
                  </a:cubicBezTo>
                  <a:cubicBezTo>
                    <a:pt x="6157" y="32698"/>
                    <a:pt x="4952" y="34652"/>
                    <a:pt x="2998" y="35642"/>
                  </a:cubicBezTo>
                  <a:cubicBezTo>
                    <a:pt x="2945" y="35642"/>
                    <a:pt x="2918" y="35695"/>
                    <a:pt x="2918" y="35749"/>
                  </a:cubicBezTo>
                  <a:cubicBezTo>
                    <a:pt x="3106" y="37837"/>
                    <a:pt x="1633" y="39630"/>
                    <a:pt x="108" y="40540"/>
                  </a:cubicBezTo>
                  <a:cubicBezTo>
                    <a:pt x="54" y="40540"/>
                    <a:pt x="27" y="40594"/>
                    <a:pt x="27" y="40620"/>
                  </a:cubicBezTo>
                  <a:cubicBezTo>
                    <a:pt x="1" y="40674"/>
                    <a:pt x="27" y="40727"/>
                    <a:pt x="81" y="40754"/>
                  </a:cubicBezTo>
                  <a:cubicBezTo>
                    <a:pt x="1821" y="41771"/>
                    <a:pt x="2918" y="43645"/>
                    <a:pt x="2918" y="45545"/>
                  </a:cubicBezTo>
                  <a:cubicBezTo>
                    <a:pt x="2918" y="45545"/>
                    <a:pt x="2918" y="45545"/>
                    <a:pt x="2918" y="45572"/>
                  </a:cubicBezTo>
                  <a:cubicBezTo>
                    <a:pt x="2918" y="45626"/>
                    <a:pt x="2945" y="45652"/>
                    <a:pt x="2998" y="45679"/>
                  </a:cubicBezTo>
                  <a:cubicBezTo>
                    <a:pt x="4952" y="46669"/>
                    <a:pt x="6157" y="48623"/>
                    <a:pt x="6157" y="50791"/>
                  </a:cubicBezTo>
                  <a:cubicBezTo>
                    <a:pt x="6157" y="52959"/>
                    <a:pt x="4952" y="54913"/>
                    <a:pt x="2998" y="55904"/>
                  </a:cubicBezTo>
                  <a:cubicBezTo>
                    <a:pt x="2945" y="55930"/>
                    <a:pt x="2918" y="55957"/>
                    <a:pt x="2918" y="56011"/>
                  </a:cubicBezTo>
                  <a:cubicBezTo>
                    <a:pt x="2891" y="57991"/>
                    <a:pt x="1821" y="59785"/>
                    <a:pt x="108" y="60802"/>
                  </a:cubicBezTo>
                  <a:cubicBezTo>
                    <a:pt x="54" y="60828"/>
                    <a:pt x="27" y="60855"/>
                    <a:pt x="27" y="60882"/>
                  </a:cubicBezTo>
                  <a:cubicBezTo>
                    <a:pt x="1" y="60935"/>
                    <a:pt x="27" y="60989"/>
                    <a:pt x="81" y="61016"/>
                  </a:cubicBezTo>
                  <a:cubicBezTo>
                    <a:pt x="1821" y="62033"/>
                    <a:pt x="2891" y="63826"/>
                    <a:pt x="2918" y="65834"/>
                  </a:cubicBezTo>
                  <a:cubicBezTo>
                    <a:pt x="2918" y="65887"/>
                    <a:pt x="2945" y="65914"/>
                    <a:pt x="2998" y="65941"/>
                  </a:cubicBezTo>
                  <a:cubicBezTo>
                    <a:pt x="4952" y="66931"/>
                    <a:pt x="6157" y="68885"/>
                    <a:pt x="6157" y="71053"/>
                  </a:cubicBezTo>
                  <a:cubicBezTo>
                    <a:pt x="6157" y="73221"/>
                    <a:pt x="4952" y="75175"/>
                    <a:pt x="2998" y="76165"/>
                  </a:cubicBezTo>
                  <a:cubicBezTo>
                    <a:pt x="2945" y="76192"/>
                    <a:pt x="2918" y="76219"/>
                    <a:pt x="2918" y="76272"/>
                  </a:cubicBezTo>
                  <a:cubicBezTo>
                    <a:pt x="2891" y="78280"/>
                    <a:pt x="1821" y="80073"/>
                    <a:pt x="81" y="81090"/>
                  </a:cubicBezTo>
                  <a:cubicBezTo>
                    <a:pt x="27" y="81117"/>
                    <a:pt x="1" y="81197"/>
                    <a:pt x="27" y="81251"/>
                  </a:cubicBezTo>
                  <a:cubicBezTo>
                    <a:pt x="67" y="81290"/>
                    <a:pt x="106" y="81315"/>
                    <a:pt x="156" y="81315"/>
                  </a:cubicBezTo>
                  <a:cubicBezTo>
                    <a:pt x="174" y="81315"/>
                    <a:pt x="193" y="81311"/>
                    <a:pt x="215" y="81304"/>
                  </a:cubicBezTo>
                  <a:cubicBezTo>
                    <a:pt x="2008" y="80260"/>
                    <a:pt x="3106" y="78413"/>
                    <a:pt x="3186" y="76352"/>
                  </a:cubicBezTo>
                  <a:cubicBezTo>
                    <a:pt x="5166" y="75309"/>
                    <a:pt x="6398" y="73301"/>
                    <a:pt x="6398" y="71053"/>
                  </a:cubicBezTo>
                  <a:cubicBezTo>
                    <a:pt x="6398" y="68805"/>
                    <a:pt x="5166" y="66797"/>
                    <a:pt x="3186" y="65753"/>
                  </a:cubicBezTo>
                  <a:cubicBezTo>
                    <a:pt x="3106" y="63773"/>
                    <a:pt x="2062" y="61979"/>
                    <a:pt x="375" y="60909"/>
                  </a:cubicBezTo>
                  <a:cubicBezTo>
                    <a:pt x="2062" y="59865"/>
                    <a:pt x="3106" y="58072"/>
                    <a:pt x="3186" y="56091"/>
                  </a:cubicBezTo>
                  <a:cubicBezTo>
                    <a:pt x="5166" y="55047"/>
                    <a:pt x="6398" y="53040"/>
                    <a:pt x="6398" y="50791"/>
                  </a:cubicBezTo>
                  <a:cubicBezTo>
                    <a:pt x="6398" y="48543"/>
                    <a:pt x="5166" y="46536"/>
                    <a:pt x="3186" y="45492"/>
                  </a:cubicBezTo>
                  <a:cubicBezTo>
                    <a:pt x="3159" y="43591"/>
                    <a:pt x="2088" y="41718"/>
                    <a:pt x="375" y="40647"/>
                  </a:cubicBezTo>
                  <a:cubicBezTo>
                    <a:pt x="1901" y="39710"/>
                    <a:pt x="3320" y="37890"/>
                    <a:pt x="3186" y="35829"/>
                  </a:cubicBezTo>
                  <a:cubicBezTo>
                    <a:pt x="5166" y="34785"/>
                    <a:pt x="6398" y="32751"/>
                    <a:pt x="6398" y="30530"/>
                  </a:cubicBezTo>
                  <a:cubicBezTo>
                    <a:pt x="6398" y="28281"/>
                    <a:pt x="5166" y="26247"/>
                    <a:pt x="3186" y="25230"/>
                  </a:cubicBezTo>
                  <a:cubicBezTo>
                    <a:pt x="3079" y="23223"/>
                    <a:pt x="2062" y="21429"/>
                    <a:pt x="375" y="20386"/>
                  </a:cubicBezTo>
                  <a:cubicBezTo>
                    <a:pt x="2088" y="19315"/>
                    <a:pt x="3186" y="17441"/>
                    <a:pt x="3186" y="15595"/>
                  </a:cubicBezTo>
                  <a:cubicBezTo>
                    <a:pt x="3186" y="15595"/>
                    <a:pt x="3186" y="15568"/>
                    <a:pt x="3186" y="15541"/>
                  </a:cubicBezTo>
                  <a:cubicBezTo>
                    <a:pt x="5166" y="14524"/>
                    <a:pt x="6398" y="12490"/>
                    <a:pt x="6398" y="10268"/>
                  </a:cubicBezTo>
                  <a:cubicBezTo>
                    <a:pt x="6398" y="8020"/>
                    <a:pt x="5166" y="5986"/>
                    <a:pt x="3186" y="4969"/>
                  </a:cubicBezTo>
                  <a:lnTo>
                    <a:pt x="3186" y="4942"/>
                  </a:lnTo>
                  <a:cubicBezTo>
                    <a:pt x="3186" y="3041"/>
                    <a:pt x="1981" y="1061"/>
                    <a:pt x="215" y="17"/>
                  </a:cubicBezTo>
                  <a:cubicBezTo>
                    <a:pt x="185" y="7"/>
                    <a:pt x="156" y="1"/>
                    <a:pt x="1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1914975" y="2593575"/>
              <a:ext cx="160625" cy="2032875"/>
            </a:xfrm>
            <a:custGeom>
              <a:avLst/>
              <a:gdLst/>
              <a:ahLst/>
              <a:cxnLst/>
              <a:rect l="l" t="t" r="r" b="b"/>
              <a:pathLst>
                <a:path w="6425" h="81315" extrusionOk="0">
                  <a:moveTo>
                    <a:pt x="151" y="1"/>
                  </a:moveTo>
                  <a:cubicBezTo>
                    <a:pt x="95" y="1"/>
                    <a:pt x="47" y="26"/>
                    <a:pt x="27" y="65"/>
                  </a:cubicBezTo>
                  <a:cubicBezTo>
                    <a:pt x="27" y="92"/>
                    <a:pt x="27" y="118"/>
                    <a:pt x="27" y="118"/>
                  </a:cubicBezTo>
                  <a:cubicBezTo>
                    <a:pt x="27" y="172"/>
                    <a:pt x="27"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45" y="15402"/>
                    <a:pt x="2945" y="15428"/>
                    <a:pt x="2945" y="15482"/>
                  </a:cubicBezTo>
                  <a:cubicBezTo>
                    <a:pt x="2998" y="17355"/>
                    <a:pt x="1848"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45" y="35663"/>
                    <a:pt x="2918" y="35717"/>
                    <a:pt x="2945" y="35770"/>
                  </a:cubicBezTo>
                  <a:cubicBezTo>
                    <a:pt x="3106"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45"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6" y="78408"/>
                    <a:pt x="3186" y="76347"/>
                  </a:cubicBezTo>
                  <a:cubicBezTo>
                    <a:pt x="5166" y="75330"/>
                    <a:pt x="6424" y="73296"/>
                    <a:pt x="6424" y="71047"/>
                  </a:cubicBezTo>
                  <a:cubicBezTo>
                    <a:pt x="6424" y="68826"/>
                    <a:pt x="5166" y="66792"/>
                    <a:pt x="3186" y="65748"/>
                  </a:cubicBezTo>
                  <a:cubicBezTo>
                    <a:pt x="3106" y="63767"/>
                    <a:pt x="2062" y="61974"/>
                    <a:pt x="375" y="60930"/>
                  </a:cubicBezTo>
                  <a:cubicBezTo>
                    <a:pt x="2062" y="59859"/>
                    <a:pt x="3106" y="58093"/>
                    <a:pt x="3186" y="56085"/>
                  </a:cubicBezTo>
                  <a:cubicBezTo>
                    <a:pt x="5166" y="55068"/>
                    <a:pt x="6424" y="53034"/>
                    <a:pt x="6424" y="50786"/>
                  </a:cubicBezTo>
                  <a:cubicBezTo>
                    <a:pt x="6424" y="48537"/>
                    <a:pt x="5166" y="46530"/>
                    <a:pt x="3186" y="45486"/>
                  </a:cubicBezTo>
                  <a:cubicBezTo>
                    <a:pt x="3159" y="43586"/>
                    <a:pt x="2088" y="41739"/>
                    <a:pt x="375" y="40668"/>
                  </a:cubicBezTo>
                  <a:cubicBezTo>
                    <a:pt x="1901" y="39705"/>
                    <a:pt x="3320" y="37885"/>
                    <a:pt x="3186" y="35824"/>
                  </a:cubicBezTo>
                  <a:cubicBezTo>
                    <a:pt x="5193" y="34780"/>
                    <a:pt x="6424" y="32772"/>
                    <a:pt x="6424" y="30524"/>
                  </a:cubicBezTo>
                  <a:cubicBezTo>
                    <a:pt x="6424" y="28276"/>
                    <a:pt x="5166" y="26268"/>
                    <a:pt x="3186" y="25225"/>
                  </a:cubicBezTo>
                  <a:cubicBezTo>
                    <a:pt x="3106" y="23244"/>
                    <a:pt x="2062" y="21451"/>
                    <a:pt x="375" y="20407"/>
                  </a:cubicBezTo>
                  <a:cubicBezTo>
                    <a:pt x="2088" y="19336"/>
                    <a:pt x="3186" y="17436"/>
                    <a:pt x="3186" y="15616"/>
                  </a:cubicBezTo>
                  <a:cubicBezTo>
                    <a:pt x="3186" y="15589"/>
                    <a:pt x="3186" y="15562"/>
                    <a:pt x="3186" y="15562"/>
                  </a:cubicBezTo>
                  <a:cubicBezTo>
                    <a:pt x="5166" y="14518"/>
                    <a:pt x="6424" y="12511"/>
                    <a:pt x="6424" y="10263"/>
                  </a:cubicBezTo>
                  <a:cubicBezTo>
                    <a:pt x="6424" y="8014"/>
                    <a:pt x="5166" y="6007"/>
                    <a:pt x="3186" y="4963"/>
                  </a:cubicBezTo>
                  <a:cubicBezTo>
                    <a:pt x="3186" y="3036"/>
                    <a:pt x="2008" y="1055"/>
                    <a:pt x="215" y="11"/>
                  </a:cubicBezTo>
                  <a:cubicBezTo>
                    <a:pt x="193" y="4"/>
                    <a:pt x="172" y="1"/>
                    <a:pt x="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1761075" y="2845375"/>
              <a:ext cx="160625" cy="2032675"/>
            </a:xfrm>
            <a:custGeom>
              <a:avLst/>
              <a:gdLst/>
              <a:ahLst/>
              <a:cxnLst/>
              <a:rect l="l" t="t" r="r" b="b"/>
              <a:pathLst>
                <a:path w="6425" h="81307" extrusionOk="0">
                  <a:moveTo>
                    <a:pt x="146" y="1"/>
                  </a:moveTo>
                  <a:cubicBezTo>
                    <a:pt x="108" y="1"/>
                    <a:pt x="71" y="24"/>
                    <a:pt x="54" y="57"/>
                  </a:cubicBezTo>
                  <a:cubicBezTo>
                    <a:pt x="27" y="84"/>
                    <a:pt x="27" y="110"/>
                    <a:pt x="27" y="137"/>
                  </a:cubicBezTo>
                  <a:cubicBezTo>
                    <a:pt x="27" y="164"/>
                    <a:pt x="54" y="217"/>
                    <a:pt x="81" y="244"/>
                  </a:cubicBezTo>
                  <a:cubicBezTo>
                    <a:pt x="1821" y="1234"/>
                    <a:pt x="2972" y="3162"/>
                    <a:pt x="2945" y="5035"/>
                  </a:cubicBezTo>
                  <a:cubicBezTo>
                    <a:pt x="2945" y="5089"/>
                    <a:pt x="2972" y="5142"/>
                    <a:pt x="2998" y="5142"/>
                  </a:cubicBezTo>
                  <a:cubicBezTo>
                    <a:pt x="4952" y="6133"/>
                    <a:pt x="6183" y="8086"/>
                    <a:pt x="6183" y="10254"/>
                  </a:cubicBezTo>
                  <a:cubicBezTo>
                    <a:pt x="6183" y="12422"/>
                    <a:pt x="4952" y="14376"/>
                    <a:pt x="2998" y="15367"/>
                  </a:cubicBezTo>
                  <a:cubicBezTo>
                    <a:pt x="2972" y="15393"/>
                    <a:pt x="2945" y="15447"/>
                    <a:pt x="2945" y="15474"/>
                  </a:cubicBezTo>
                  <a:cubicBezTo>
                    <a:pt x="2998" y="17321"/>
                    <a:pt x="1847" y="19248"/>
                    <a:pt x="108" y="20265"/>
                  </a:cubicBezTo>
                  <a:cubicBezTo>
                    <a:pt x="81" y="20292"/>
                    <a:pt x="27" y="20318"/>
                    <a:pt x="27" y="20345"/>
                  </a:cubicBezTo>
                  <a:cubicBezTo>
                    <a:pt x="27" y="20425"/>
                    <a:pt x="27" y="20479"/>
                    <a:pt x="81" y="20506"/>
                  </a:cubicBezTo>
                  <a:cubicBezTo>
                    <a:pt x="1821" y="21496"/>
                    <a:pt x="2891" y="23289"/>
                    <a:pt x="2945" y="25297"/>
                  </a:cubicBezTo>
                  <a:cubicBezTo>
                    <a:pt x="2945" y="25350"/>
                    <a:pt x="2972" y="25404"/>
                    <a:pt x="2998" y="25404"/>
                  </a:cubicBezTo>
                  <a:cubicBezTo>
                    <a:pt x="4952" y="26394"/>
                    <a:pt x="6183" y="28348"/>
                    <a:pt x="6183" y="30516"/>
                  </a:cubicBezTo>
                  <a:cubicBezTo>
                    <a:pt x="6183" y="32684"/>
                    <a:pt x="4952" y="34665"/>
                    <a:pt x="2998" y="35628"/>
                  </a:cubicBezTo>
                  <a:cubicBezTo>
                    <a:pt x="2972" y="35655"/>
                    <a:pt x="2945" y="35709"/>
                    <a:pt x="2945" y="35762"/>
                  </a:cubicBezTo>
                  <a:cubicBezTo>
                    <a:pt x="3105" y="37823"/>
                    <a:pt x="1633" y="39643"/>
                    <a:pt x="108" y="40526"/>
                  </a:cubicBezTo>
                  <a:cubicBezTo>
                    <a:pt x="81" y="40553"/>
                    <a:pt x="27" y="40580"/>
                    <a:pt x="27" y="40633"/>
                  </a:cubicBezTo>
                  <a:cubicBezTo>
                    <a:pt x="27" y="40687"/>
                    <a:pt x="27" y="40741"/>
                    <a:pt x="81" y="40767"/>
                  </a:cubicBezTo>
                  <a:cubicBezTo>
                    <a:pt x="1821" y="41784"/>
                    <a:pt x="2945" y="43631"/>
                    <a:pt x="2945" y="45532"/>
                  </a:cubicBezTo>
                  <a:lnTo>
                    <a:pt x="2945" y="45558"/>
                  </a:lnTo>
                  <a:cubicBezTo>
                    <a:pt x="2945" y="45612"/>
                    <a:pt x="2972" y="45665"/>
                    <a:pt x="2998" y="45692"/>
                  </a:cubicBezTo>
                  <a:cubicBezTo>
                    <a:pt x="4952" y="46656"/>
                    <a:pt x="6183" y="48610"/>
                    <a:pt x="6183" y="50778"/>
                  </a:cubicBezTo>
                  <a:cubicBezTo>
                    <a:pt x="6183" y="52972"/>
                    <a:pt x="4952" y="54926"/>
                    <a:pt x="2998" y="55890"/>
                  </a:cubicBezTo>
                  <a:cubicBezTo>
                    <a:pt x="2972" y="55917"/>
                    <a:pt x="2945" y="55970"/>
                    <a:pt x="2945" y="55997"/>
                  </a:cubicBezTo>
                  <a:cubicBezTo>
                    <a:pt x="2891" y="58004"/>
                    <a:pt x="1847" y="59798"/>
                    <a:pt x="108" y="60815"/>
                  </a:cubicBezTo>
                  <a:cubicBezTo>
                    <a:pt x="81" y="60815"/>
                    <a:pt x="27" y="60841"/>
                    <a:pt x="27" y="60895"/>
                  </a:cubicBezTo>
                  <a:cubicBezTo>
                    <a:pt x="27" y="60949"/>
                    <a:pt x="27" y="61002"/>
                    <a:pt x="81" y="61029"/>
                  </a:cubicBezTo>
                  <a:cubicBezTo>
                    <a:pt x="1821" y="62046"/>
                    <a:pt x="2891" y="63839"/>
                    <a:pt x="2945" y="65847"/>
                  </a:cubicBezTo>
                  <a:cubicBezTo>
                    <a:pt x="2945" y="65873"/>
                    <a:pt x="2972" y="65927"/>
                    <a:pt x="2998" y="65954"/>
                  </a:cubicBezTo>
                  <a:cubicBezTo>
                    <a:pt x="4952" y="66917"/>
                    <a:pt x="6183" y="68871"/>
                    <a:pt x="6183" y="71066"/>
                  </a:cubicBezTo>
                  <a:cubicBezTo>
                    <a:pt x="6183" y="73234"/>
                    <a:pt x="4952" y="75188"/>
                    <a:pt x="2998" y="76151"/>
                  </a:cubicBezTo>
                  <a:cubicBezTo>
                    <a:pt x="2972" y="76178"/>
                    <a:pt x="2945" y="76232"/>
                    <a:pt x="2945" y="76285"/>
                  </a:cubicBezTo>
                  <a:cubicBezTo>
                    <a:pt x="2891" y="78266"/>
                    <a:pt x="1821" y="80059"/>
                    <a:pt x="81" y="81076"/>
                  </a:cubicBezTo>
                  <a:cubicBezTo>
                    <a:pt x="27" y="81103"/>
                    <a:pt x="1" y="81183"/>
                    <a:pt x="54" y="81237"/>
                  </a:cubicBezTo>
                  <a:cubicBezTo>
                    <a:pt x="71" y="81288"/>
                    <a:pt x="110" y="81306"/>
                    <a:pt x="149" y="81306"/>
                  </a:cubicBezTo>
                  <a:cubicBezTo>
                    <a:pt x="172" y="81306"/>
                    <a:pt x="195" y="81300"/>
                    <a:pt x="215" y="81290"/>
                  </a:cubicBezTo>
                  <a:cubicBezTo>
                    <a:pt x="2008" y="80247"/>
                    <a:pt x="3105" y="78400"/>
                    <a:pt x="3186" y="76366"/>
                  </a:cubicBezTo>
                  <a:cubicBezTo>
                    <a:pt x="5193" y="75322"/>
                    <a:pt x="6424" y="73288"/>
                    <a:pt x="6424" y="71066"/>
                  </a:cubicBezTo>
                  <a:cubicBezTo>
                    <a:pt x="6424" y="68818"/>
                    <a:pt x="5193" y="66783"/>
                    <a:pt x="3186" y="65766"/>
                  </a:cubicBezTo>
                  <a:cubicBezTo>
                    <a:pt x="3132" y="63759"/>
                    <a:pt x="2088" y="61992"/>
                    <a:pt x="402" y="60922"/>
                  </a:cubicBezTo>
                  <a:cubicBezTo>
                    <a:pt x="2088" y="59878"/>
                    <a:pt x="3132" y="58085"/>
                    <a:pt x="3186" y="56077"/>
                  </a:cubicBezTo>
                  <a:cubicBezTo>
                    <a:pt x="5193" y="55060"/>
                    <a:pt x="6424" y="53026"/>
                    <a:pt x="6424" y="50778"/>
                  </a:cubicBezTo>
                  <a:cubicBezTo>
                    <a:pt x="6424" y="48556"/>
                    <a:pt x="5193" y="46522"/>
                    <a:pt x="3186" y="45505"/>
                  </a:cubicBezTo>
                  <a:cubicBezTo>
                    <a:pt x="3186" y="43604"/>
                    <a:pt x="2088" y="41731"/>
                    <a:pt x="402" y="40660"/>
                  </a:cubicBezTo>
                  <a:cubicBezTo>
                    <a:pt x="1901" y="39697"/>
                    <a:pt x="3320" y="37877"/>
                    <a:pt x="3186" y="35816"/>
                  </a:cubicBezTo>
                  <a:cubicBezTo>
                    <a:pt x="5193" y="34799"/>
                    <a:pt x="6424" y="32764"/>
                    <a:pt x="6424" y="30516"/>
                  </a:cubicBezTo>
                  <a:cubicBezTo>
                    <a:pt x="6424" y="28268"/>
                    <a:pt x="5193" y="26260"/>
                    <a:pt x="3186" y="25216"/>
                  </a:cubicBezTo>
                  <a:cubicBezTo>
                    <a:pt x="3105" y="23236"/>
                    <a:pt x="2062" y="21442"/>
                    <a:pt x="402" y="20399"/>
                  </a:cubicBezTo>
                  <a:cubicBezTo>
                    <a:pt x="2115" y="19328"/>
                    <a:pt x="3212" y="17401"/>
                    <a:pt x="3186" y="15554"/>
                  </a:cubicBezTo>
                  <a:cubicBezTo>
                    <a:pt x="5193" y="14510"/>
                    <a:pt x="6424" y="12503"/>
                    <a:pt x="6424" y="10254"/>
                  </a:cubicBezTo>
                  <a:cubicBezTo>
                    <a:pt x="6424" y="8006"/>
                    <a:pt x="5193" y="5999"/>
                    <a:pt x="3186" y="4955"/>
                  </a:cubicBezTo>
                  <a:cubicBezTo>
                    <a:pt x="3186" y="3028"/>
                    <a:pt x="2008" y="1047"/>
                    <a:pt x="215" y="30"/>
                  </a:cubicBezTo>
                  <a:cubicBezTo>
                    <a:pt x="194" y="10"/>
                    <a:pt x="170" y="1"/>
                    <a:pt x="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1607850" y="2593575"/>
              <a:ext cx="159950" cy="2032875"/>
            </a:xfrm>
            <a:custGeom>
              <a:avLst/>
              <a:gdLst/>
              <a:ahLst/>
              <a:cxnLst/>
              <a:rect l="l" t="t" r="r" b="b"/>
              <a:pathLst>
                <a:path w="6398" h="81315" extrusionOk="0">
                  <a:moveTo>
                    <a:pt x="140" y="1"/>
                  </a:moveTo>
                  <a:cubicBezTo>
                    <a:pt x="95" y="1"/>
                    <a:pt x="47" y="26"/>
                    <a:pt x="27" y="65"/>
                  </a:cubicBezTo>
                  <a:cubicBezTo>
                    <a:pt x="0"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71" y="17329"/>
                    <a:pt x="1847" y="19256"/>
                    <a:pt x="81" y="20273"/>
                  </a:cubicBezTo>
                  <a:cubicBezTo>
                    <a:pt x="54" y="20300"/>
                    <a:pt x="27" y="20326"/>
                    <a:pt x="0"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0" y="40615"/>
                  </a:cubicBezTo>
                  <a:cubicBezTo>
                    <a:pt x="0" y="40668"/>
                    <a:pt x="27" y="40749"/>
                    <a:pt x="81" y="40775"/>
                  </a:cubicBezTo>
                  <a:cubicBezTo>
                    <a:pt x="1820" y="41766"/>
                    <a:pt x="2918" y="43639"/>
                    <a:pt x="2918" y="45540"/>
                  </a:cubicBezTo>
                  <a:cubicBezTo>
                    <a:pt x="2918" y="45540"/>
                    <a:pt x="2918" y="45566"/>
                    <a:pt x="2918" y="45566"/>
                  </a:cubicBez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64" y="58012"/>
                    <a:pt x="1820" y="59806"/>
                    <a:pt x="81" y="60796"/>
                  </a:cubicBezTo>
                  <a:cubicBezTo>
                    <a:pt x="54" y="60823"/>
                    <a:pt x="27" y="60850"/>
                    <a:pt x="0" y="60903"/>
                  </a:cubicBezTo>
                  <a:cubicBezTo>
                    <a:pt x="0" y="60957"/>
                    <a:pt x="27" y="61010"/>
                    <a:pt x="81" y="61037"/>
                  </a:cubicBezTo>
                  <a:cubicBezTo>
                    <a:pt x="1820" y="62054"/>
                    <a:pt x="2864"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64" y="78274"/>
                    <a:pt x="1820" y="80067"/>
                    <a:pt x="81" y="81084"/>
                  </a:cubicBezTo>
                  <a:cubicBezTo>
                    <a:pt x="27" y="81111"/>
                    <a:pt x="0" y="81191"/>
                    <a:pt x="27" y="81245"/>
                  </a:cubicBezTo>
                  <a:cubicBezTo>
                    <a:pt x="44" y="81296"/>
                    <a:pt x="82" y="81315"/>
                    <a:pt x="122" y="81315"/>
                  </a:cubicBezTo>
                  <a:cubicBezTo>
                    <a:pt x="145" y="81315"/>
                    <a:pt x="168" y="81308"/>
                    <a:pt x="188" y="81299"/>
                  </a:cubicBezTo>
                  <a:cubicBezTo>
                    <a:pt x="1981"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61"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61" y="19336"/>
                    <a:pt x="3185" y="17436"/>
                    <a:pt x="3185" y="15616"/>
                  </a:cubicBezTo>
                  <a:cubicBezTo>
                    <a:pt x="3185" y="15589"/>
                    <a:pt x="3185" y="15562"/>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1453950" y="2845375"/>
              <a:ext cx="160600" cy="2032675"/>
            </a:xfrm>
            <a:custGeom>
              <a:avLst/>
              <a:gdLst/>
              <a:ahLst/>
              <a:cxnLst/>
              <a:rect l="l" t="t" r="r" b="b"/>
              <a:pathLst>
                <a:path w="6424" h="81307" extrusionOk="0">
                  <a:moveTo>
                    <a:pt x="133" y="1"/>
                  </a:moveTo>
                  <a:cubicBezTo>
                    <a:pt x="93" y="1"/>
                    <a:pt x="60" y="24"/>
                    <a:pt x="27" y="57"/>
                  </a:cubicBezTo>
                  <a:cubicBezTo>
                    <a:pt x="27" y="84"/>
                    <a:pt x="27" y="110"/>
                    <a:pt x="27" y="137"/>
                  </a:cubicBezTo>
                  <a:cubicBezTo>
                    <a:pt x="27" y="164"/>
                    <a:pt x="27" y="217"/>
                    <a:pt x="80" y="244"/>
                  </a:cubicBezTo>
                  <a:cubicBezTo>
                    <a:pt x="1820" y="1234"/>
                    <a:pt x="2971" y="3188"/>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20"/>
                    <a:pt x="2944" y="15474"/>
                  </a:cubicBezTo>
                  <a:cubicBezTo>
                    <a:pt x="2998" y="17347"/>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44" y="35655"/>
                    <a:pt x="2918"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cubicBezTo>
                    <a:pt x="2944" y="45558"/>
                    <a:pt x="2944" y="45558"/>
                    <a:pt x="2944" y="45558"/>
                  </a:cubicBez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27" y="81237"/>
                  </a:cubicBezTo>
                  <a:cubicBezTo>
                    <a:pt x="61" y="81288"/>
                    <a:pt x="106" y="81306"/>
                    <a:pt x="147" y="81306"/>
                  </a:cubicBezTo>
                  <a:cubicBezTo>
                    <a:pt x="172" y="81306"/>
                    <a:pt x="195" y="81300"/>
                    <a:pt x="214" y="81290"/>
                  </a:cubicBezTo>
                  <a:cubicBezTo>
                    <a:pt x="2008" y="80247"/>
                    <a:pt x="3105" y="78400"/>
                    <a:pt x="3185" y="76366"/>
                  </a:cubicBezTo>
                  <a:cubicBezTo>
                    <a:pt x="5166" y="75322"/>
                    <a:pt x="6424" y="73288"/>
                    <a:pt x="6424" y="71066"/>
                  </a:cubicBezTo>
                  <a:cubicBezTo>
                    <a:pt x="6424" y="68818"/>
                    <a:pt x="5166" y="66783"/>
                    <a:pt x="3185" y="65766"/>
                  </a:cubicBezTo>
                  <a:cubicBezTo>
                    <a:pt x="3105" y="63759"/>
                    <a:pt x="2061" y="61992"/>
                    <a:pt x="375" y="60922"/>
                  </a:cubicBezTo>
                  <a:cubicBezTo>
                    <a:pt x="2061" y="59878"/>
                    <a:pt x="3105" y="58085"/>
                    <a:pt x="3185" y="56077"/>
                  </a:cubicBezTo>
                  <a:cubicBezTo>
                    <a:pt x="5166" y="55060"/>
                    <a:pt x="6424" y="53026"/>
                    <a:pt x="6424" y="50778"/>
                  </a:cubicBezTo>
                  <a:cubicBezTo>
                    <a:pt x="6424" y="48556"/>
                    <a:pt x="5193" y="46522"/>
                    <a:pt x="3185" y="45505"/>
                  </a:cubicBezTo>
                  <a:cubicBezTo>
                    <a:pt x="3159" y="43604"/>
                    <a:pt x="2088" y="41731"/>
                    <a:pt x="375" y="40660"/>
                  </a:cubicBezTo>
                  <a:cubicBezTo>
                    <a:pt x="1901" y="39697"/>
                    <a:pt x="3319" y="37877"/>
                    <a:pt x="3185" y="35816"/>
                  </a:cubicBezTo>
                  <a:cubicBezTo>
                    <a:pt x="5193" y="34799"/>
                    <a:pt x="6424" y="32764"/>
                    <a:pt x="6424" y="30516"/>
                  </a:cubicBezTo>
                  <a:cubicBezTo>
                    <a:pt x="6424" y="28268"/>
                    <a:pt x="5166" y="26260"/>
                    <a:pt x="3185" y="25216"/>
                  </a:cubicBezTo>
                  <a:cubicBezTo>
                    <a:pt x="3105" y="23236"/>
                    <a:pt x="2061" y="21442"/>
                    <a:pt x="375"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84" y="10"/>
                    <a:pt x="157" y="1"/>
                    <a:pt x="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1300050" y="2593575"/>
              <a:ext cx="160600" cy="2032875"/>
            </a:xfrm>
            <a:custGeom>
              <a:avLst/>
              <a:gdLst/>
              <a:ahLst/>
              <a:cxnLst/>
              <a:rect l="l" t="t" r="r" b="b"/>
              <a:pathLst>
                <a:path w="6424" h="81315" extrusionOk="0">
                  <a:moveTo>
                    <a:pt x="167" y="1"/>
                  </a:moveTo>
                  <a:cubicBezTo>
                    <a:pt x="121" y="1"/>
                    <a:pt x="73" y="26"/>
                    <a:pt x="54" y="65"/>
                  </a:cubicBezTo>
                  <a:cubicBezTo>
                    <a:pt x="27" y="92"/>
                    <a:pt x="27" y="118"/>
                    <a:pt x="27" y="118"/>
                  </a:cubicBezTo>
                  <a:cubicBezTo>
                    <a:pt x="27" y="172"/>
                    <a:pt x="54" y="225"/>
                    <a:pt x="80" y="225"/>
                  </a:cubicBezTo>
                  <a:cubicBezTo>
                    <a:pt x="1820" y="1243"/>
                    <a:pt x="2971" y="3170"/>
                    <a:pt x="2944" y="5043"/>
                  </a:cubicBezTo>
                  <a:cubicBezTo>
                    <a:pt x="2944" y="5070"/>
                    <a:pt x="2971" y="5124"/>
                    <a:pt x="3025" y="5150"/>
                  </a:cubicBezTo>
                  <a:cubicBezTo>
                    <a:pt x="4952" y="6141"/>
                    <a:pt x="6183" y="8095"/>
                    <a:pt x="6183" y="10263"/>
                  </a:cubicBezTo>
                  <a:cubicBezTo>
                    <a:pt x="6183" y="12431"/>
                    <a:pt x="4952" y="14384"/>
                    <a:pt x="3025" y="15375"/>
                  </a:cubicBezTo>
                  <a:cubicBezTo>
                    <a:pt x="2971" y="15402"/>
                    <a:pt x="2944" y="15428"/>
                    <a:pt x="2944" y="15482"/>
                  </a:cubicBezTo>
                  <a:cubicBezTo>
                    <a:pt x="2998" y="17355"/>
                    <a:pt x="1847" y="19256"/>
                    <a:pt x="107" y="20273"/>
                  </a:cubicBezTo>
                  <a:cubicBezTo>
                    <a:pt x="80" y="20300"/>
                    <a:pt x="54" y="20326"/>
                    <a:pt x="27" y="20353"/>
                  </a:cubicBezTo>
                  <a:cubicBezTo>
                    <a:pt x="27" y="20407"/>
                    <a:pt x="27" y="20460"/>
                    <a:pt x="80" y="20514"/>
                  </a:cubicBezTo>
                  <a:cubicBezTo>
                    <a:pt x="1820" y="21504"/>
                    <a:pt x="2891" y="23297"/>
                    <a:pt x="2944" y="25305"/>
                  </a:cubicBezTo>
                  <a:cubicBezTo>
                    <a:pt x="2944" y="25358"/>
                    <a:pt x="2971" y="25385"/>
                    <a:pt x="3025" y="25412"/>
                  </a:cubicBezTo>
                  <a:cubicBezTo>
                    <a:pt x="4952" y="26402"/>
                    <a:pt x="6183" y="28356"/>
                    <a:pt x="6183" y="30524"/>
                  </a:cubicBezTo>
                  <a:cubicBezTo>
                    <a:pt x="6183" y="32692"/>
                    <a:pt x="4952" y="34646"/>
                    <a:pt x="3025" y="35636"/>
                  </a:cubicBezTo>
                  <a:cubicBezTo>
                    <a:pt x="2971" y="35663"/>
                    <a:pt x="2944" y="35717"/>
                    <a:pt x="2944" y="35770"/>
                  </a:cubicBezTo>
                  <a:cubicBezTo>
                    <a:pt x="3105" y="37831"/>
                    <a:pt x="1633" y="39651"/>
                    <a:pt x="107" y="40535"/>
                  </a:cubicBezTo>
                  <a:cubicBezTo>
                    <a:pt x="80" y="40561"/>
                    <a:pt x="54" y="40588"/>
                    <a:pt x="27" y="40615"/>
                  </a:cubicBezTo>
                  <a:cubicBezTo>
                    <a:pt x="27" y="40668"/>
                    <a:pt x="27" y="40749"/>
                    <a:pt x="80" y="40775"/>
                  </a:cubicBezTo>
                  <a:cubicBezTo>
                    <a:pt x="1820" y="41766"/>
                    <a:pt x="2944" y="43639"/>
                    <a:pt x="2944" y="45540"/>
                  </a:cubicBezTo>
                  <a:cubicBezTo>
                    <a:pt x="2944" y="45540"/>
                    <a:pt x="2944" y="45566"/>
                    <a:pt x="2944" y="45566"/>
                  </a:cubicBezTo>
                  <a:cubicBezTo>
                    <a:pt x="2944" y="45620"/>
                    <a:pt x="2971" y="45674"/>
                    <a:pt x="3025" y="45674"/>
                  </a:cubicBezTo>
                  <a:cubicBezTo>
                    <a:pt x="4952" y="46664"/>
                    <a:pt x="6183" y="48618"/>
                    <a:pt x="6183" y="50786"/>
                  </a:cubicBezTo>
                  <a:cubicBezTo>
                    <a:pt x="6183" y="52954"/>
                    <a:pt x="4952" y="54934"/>
                    <a:pt x="3025" y="55898"/>
                  </a:cubicBezTo>
                  <a:cubicBezTo>
                    <a:pt x="2971" y="55925"/>
                    <a:pt x="2944" y="55952"/>
                    <a:pt x="2944" y="56005"/>
                  </a:cubicBezTo>
                  <a:cubicBezTo>
                    <a:pt x="2891" y="58012"/>
                    <a:pt x="1847" y="59806"/>
                    <a:pt x="107" y="60796"/>
                  </a:cubicBezTo>
                  <a:cubicBezTo>
                    <a:pt x="80" y="60823"/>
                    <a:pt x="54" y="60850"/>
                    <a:pt x="27" y="60903"/>
                  </a:cubicBezTo>
                  <a:cubicBezTo>
                    <a:pt x="27" y="60957"/>
                    <a:pt x="27" y="61010"/>
                    <a:pt x="80" y="61037"/>
                  </a:cubicBezTo>
                  <a:cubicBezTo>
                    <a:pt x="1820" y="62054"/>
                    <a:pt x="2891" y="63847"/>
                    <a:pt x="2944" y="65828"/>
                  </a:cubicBezTo>
                  <a:cubicBezTo>
                    <a:pt x="2944" y="65882"/>
                    <a:pt x="2971" y="65935"/>
                    <a:pt x="3025" y="65962"/>
                  </a:cubicBezTo>
                  <a:cubicBezTo>
                    <a:pt x="4952" y="66925"/>
                    <a:pt x="6183" y="68879"/>
                    <a:pt x="6183" y="71047"/>
                  </a:cubicBezTo>
                  <a:cubicBezTo>
                    <a:pt x="6183" y="73242"/>
                    <a:pt x="4952" y="75196"/>
                    <a:pt x="3025" y="76160"/>
                  </a:cubicBezTo>
                  <a:cubicBezTo>
                    <a:pt x="2971" y="76186"/>
                    <a:pt x="2944" y="76240"/>
                    <a:pt x="2944" y="76267"/>
                  </a:cubicBezTo>
                  <a:cubicBezTo>
                    <a:pt x="2891" y="78274"/>
                    <a:pt x="1820" y="80067"/>
                    <a:pt x="80" y="81084"/>
                  </a:cubicBezTo>
                  <a:cubicBezTo>
                    <a:pt x="27" y="81111"/>
                    <a:pt x="0" y="81191"/>
                    <a:pt x="54" y="81245"/>
                  </a:cubicBezTo>
                  <a:cubicBezTo>
                    <a:pt x="71" y="81296"/>
                    <a:pt x="109" y="81315"/>
                    <a:pt x="149" y="81315"/>
                  </a:cubicBezTo>
                  <a:cubicBezTo>
                    <a:pt x="171" y="81315"/>
                    <a:pt x="195" y="81308"/>
                    <a:pt x="214" y="81299"/>
                  </a:cubicBezTo>
                  <a:cubicBezTo>
                    <a:pt x="2007" y="80255"/>
                    <a:pt x="3105" y="78408"/>
                    <a:pt x="3185" y="76347"/>
                  </a:cubicBezTo>
                  <a:cubicBezTo>
                    <a:pt x="5193" y="75330"/>
                    <a:pt x="6424" y="73296"/>
                    <a:pt x="6424" y="71047"/>
                  </a:cubicBezTo>
                  <a:cubicBezTo>
                    <a:pt x="6424" y="68826"/>
                    <a:pt x="5193" y="66792"/>
                    <a:pt x="3185" y="65748"/>
                  </a:cubicBezTo>
                  <a:cubicBezTo>
                    <a:pt x="3132" y="63767"/>
                    <a:pt x="2088" y="61974"/>
                    <a:pt x="402" y="60930"/>
                  </a:cubicBezTo>
                  <a:cubicBezTo>
                    <a:pt x="2088" y="59859"/>
                    <a:pt x="3132" y="58093"/>
                    <a:pt x="3185" y="56085"/>
                  </a:cubicBezTo>
                  <a:cubicBezTo>
                    <a:pt x="5193" y="55068"/>
                    <a:pt x="6424" y="53034"/>
                    <a:pt x="6424" y="50786"/>
                  </a:cubicBezTo>
                  <a:cubicBezTo>
                    <a:pt x="6424" y="48537"/>
                    <a:pt x="5193" y="46530"/>
                    <a:pt x="3185" y="45486"/>
                  </a:cubicBezTo>
                  <a:cubicBezTo>
                    <a:pt x="3185" y="43586"/>
                    <a:pt x="2088" y="41739"/>
                    <a:pt x="402" y="40668"/>
                  </a:cubicBezTo>
                  <a:cubicBezTo>
                    <a:pt x="1927" y="39705"/>
                    <a:pt x="3319" y="37885"/>
                    <a:pt x="3212" y="35824"/>
                  </a:cubicBezTo>
                  <a:cubicBezTo>
                    <a:pt x="5193" y="34780"/>
                    <a:pt x="6424" y="32772"/>
                    <a:pt x="6424" y="30524"/>
                  </a:cubicBezTo>
                  <a:cubicBezTo>
                    <a:pt x="6424" y="28276"/>
                    <a:pt x="5193" y="26268"/>
                    <a:pt x="3185" y="25225"/>
                  </a:cubicBezTo>
                  <a:cubicBezTo>
                    <a:pt x="3105" y="23244"/>
                    <a:pt x="2061" y="21451"/>
                    <a:pt x="402" y="20407"/>
                  </a:cubicBezTo>
                  <a:cubicBezTo>
                    <a:pt x="2088" y="19336"/>
                    <a:pt x="3185" y="17436"/>
                    <a:pt x="3185" y="15616"/>
                  </a:cubicBezTo>
                  <a:cubicBezTo>
                    <a:pt x="3185" y="15589"/>
                    <a:pt x="3185" y="15562"/>
                    <a:pt x="3185" y="15562"/>
                  </a:cubicBezTo>
                  <a:cubicBezTo>
                    <a:pt x="5193" y="14518"/>
                    <a:pt x="6424" y="12511"/>
                    <a:pt x="6424" y="10263"/>
                  </a:cubicBezTo>
                  <a:cubicBezTo>
                    <a:pt x="6424" y="8014"/>
                    <a:pt x="5193" y="6007"/>
                    <a:pt x="3185" y="4963"/>
                  </a:cubicBezTo>
                  <a:cubicBezTo>
                    <a:pt x="3185" y="3036"/>
                    <a:pt x="2007" y="1055"/>
                    <a:pt x="214" y="11"/>
                  </a:cubicBezTo>
                  <a:cubicBezTo>
                    <a:pt x="200" y="4"/>
                    <a:pt x="184"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1146800" y="2845375"/>
              <a:ext cx="159950" cy="2032675"/>
            </a:xfrm>
            <a:custGeom>
              <a:avLst/>
              <a:gdLst/>
              <a:ahLst/>
              <a:cxnLst/>
              <a:rect l="l" t="t" r="r" b="b"/>
              <a:pathLst>
                <a:path w="6398" h="81307" extrusionOk="0">
                  <a:moveTo>
                    <a:pt x="120" y="1"/>
                  </a:moveTo>
                  <a:cubicBezTo>
                    <a:pt x="81" y="1"/>
                    <a:pt x="44" y="24"/>
                    <a:pt x="28" y="57"/>
                  </a:cubicBezTo>
                  <a:cubicBezTo>
                    <a:pt x="28" y="84"/>
                    <a:pt x="1" y="110"/>
                    <a:pt x="1" y="137"/>
                  </a:cubicBezTo>
                  <a:cubicBezTo>
                    <a:pt x="1" y="164"/>
                    <a:pt x="28" y="217"/>
                    <a:pt x="81" y="244"/>
                  </a:cubicBezTo>
                  <a:cubicBezTo>
                    <a:pt x="1821" y="1234"/>
                    <a:pt x="2972" y="3162"/>
                    <a:pt x="2918" y="5035"/>
                  </a:cubicBezTo>
                  <a:cubicBezTo>
                    <a:pt x="2918" y="5089"/>
                    <a:pt x="2945" y="5142"/>
                    <a:pt x="2998" y="5142"/>
                  </a:cubicBezTo>
                  <a:cubicBezTo>
                    <a:pt x="4952" y="6133"/>
                    <a:pt x="6157" y="8086"/>
                    <a:pt x="6157" y="10254"/>
                  </a:cubicBezTo>
                  <a:cubicBezTo>
                    <a:pt x="6157" y="12422"/>
                    <a:pt x="4952" y="14376"/>
                    <a:pt x="2998" y="15367"/>
                  </a:cubicBezTo>
                  <a:cubicBezTo>
                    <a:pt x="2945" y="15393"/>
                    <a:pt x="2918" y="15420"/>
                    <a:pt x="2918" y="15474"/>
                  </a:cubicBezTo>
                  <a:cubicBezTo>
                    <a:pt x="2972" y="17321"/>
                    <a:pt x="1848" y="19248"/>
                    <a:pt x="81" y="20265"/>
                  </a:cubicBezTo>
                  <a:cubicBezTo>
                    <a:pt x="54" y="20292"/>
                    <a:pt x="28" y="20318"/>
                    <a:pt x="1" y="20345"/>
                  </a:cubicBezTo>
                  <a:cubicBezTo>
                    <a:pt x="1" y="20425"/>
                    <a:pt x="28" y="20479"/>
                    <a:pt x="81" y="20506"/>
                  </a:cubicBezTo>
                  <a:cubicBezTo>
                    <a:pt x="1794" y="21496"/>
                    <a:pt x="2865" y="23289"/>
                    <a:pt x="2918" y="25297"/>
                  </a:cubicBezTo>
                  <a:cubicBezTo>
                    <a:pt x="2918" y="25350"/>
                    <a:pt x="2945"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079" y="37823"/>
                    <a:pt x="1633" y="39643"/>
                    <a:pt x="81" y="40526"/>
                  </a:cubicBezTo>
                  <a:cubicBezTo>
                    <a:pt x="54" y="40553"/>
                    <a:pt x="28" y="40580"/>
                    <a:pt x="1" y="40633"/>
                  </a:cubicBezTo>
                  <a:cubicBezTo>
                    <a:pt x="1" y="40687"/>
                    <a:pt x="28" y="40741"/>
                    <a:pt x="81" y="40767"/>
                  </a:cubicBezTo>
                  <a:cubicBezTo>
                    <a:pt x="1821" y="41784"/>
                    <a:pt x="2918" y="43631"/>
                    <a:pt x="2918" y="45532"/>
                  </a:cubicBezTo>
                  <a:cubicBezTo>
                    <a:pt x="2918" y="45532"/>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81" y="60815"/>
                  </a:cubicBezTo>
                  <a:cubicBezTo>
                    <a:pt x="54" y="60815"/>
                    <a:pt x="28" y="60841"/>
                    <a:pt x="1" y="60895"/>
                  </a:cubicBezTo>
                  <a:cubicBezTo>
                    <a:pt x="1" y="60949"/>
                    <a:pt x="28"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8" y="81103"/>
                    <a:pt x="1" y="81183"/>
                    <a:pt x="28" y="81237"/>
                  </a:cubicBezTo>
                  <a:cubicBezTo>
                    <a:pt x="44" y="81288"/>
                    <a:pt x="83" y="81306"/>
                    <a:pt x="129" y="81306"/>
                  </a:cubicBezTo>
                  <a:cubicBezTo>
                    <a:pt x="156" y="81306"/>
                    <a:pt x="185" y="81300"/>
                    <a:pt x="215" y="81290"/>
                  </a:cubicBezTo>
                  <a:cubicBezTo>
                    <a:pt x="1981" y="80247"/>
                    <a:pt x="3106" y="78400"/>
                    <a:pt x="3186" y="76366"/>
                  </a:cubicBezTo>
                  <a:cubicBezTo>
                    <a:pt x="5167" y="75322"/>
                    <a:pt x="6398" y="73288"/>
                    <a:pt x="6398" y="71066"/>
                  </a:cubicBezTo>
                  <a:cubicBezTo>
                    <a:pt x="6398" y="68818"/>
                    <a:pt x="5167" y="66783"/>
                    <a:pt x="3186" y="65766"/>
                  </a:cubicBezTo>
                  <a:cubicBezTo>
                    <a:pt x="3106" y="63759"/>
                    <a:pt x="2062" y="61992"/>
                    <a:pt x="375" y="60922"/>
                  </a:cubicBezTo>
                  <a:cubicBezTo>
                    <a:pt x="2062" y="59878"/>
                    <a:pt x="3106" y="58085"/>
                    <a:pt x="3186" y="56077"/>
                  </a:cubicBezTo>
                  <a:cubicBezTo>
                    <a:pt x="5167" y="55060"/>
                    <a:pt x="6398" y="53026"/>
                    <a:pt x="6398" y="50778"/>
                  </a:cubicBezTo>
                  <a:cubicBezTo>
                    <a:pt x="6398" y="48556"/>
                    <a:pt x="5167" y="46522"/>
                    <a:pt x="3186" y="45505"/>
                  </a:cubicBezTo>
                  <a:cubicBezTo>
                    <a:pt x="3159" y="43604"/>
                    <a:pt x="2088" y="41731"/>
                    <a:pt x="375" y="40660"/>
                  </a:cubicBezTo>
                  <a:cubicBezTo>
                    <a:pt x="1901" y="39697"/>
                    <a:pt x="3293" y="37877"/>
                    <a:pt x="3186" y="35816"/>
                  </a:cubicBezTo>
                  <a:cubicBezTo>
                    <a:pt x="5167" y="34799"/>
                    <a:pt x="6398" y="32764"/>
                    <a:pt x="6398" y="30516"/>
                  </a:cubicBezTo>
                  <a:cubicBezTo>
                    <a:pt x="6398" y="28268"/>
                    <a:pt x="5167" y="26260"/>
                    <a:pt x="3186" y="25216"/>
                  </a:cubicBezTo>
                  <a:cubicBezTo>
                    <a:pt x="3079" y="23236"/>
                    <a:pt x="2062" y="21442"/>
                    <a:pt x="375" y="20399"/>
                  </a:cubicBezTo>
                  <a:cubicBezTo>
                    <a:pt x="2088" y="19328"/>
                    <a:pt x="3186" y="17401"/>
                    <a:pt x="3186" y="15554"/>
                  </a:cubicBezTo>
                  <a:cubicBezTo>
                    <a:pt x="5167" y="14510"/>
                    <a:pt x="6398" y="12503"/>
                    <a:pt x="6398" y="10254"/>
                  </a:cubicBezTo>
                  <a:cubicBezTo>
                    <a:pt x="6398" y="8006"/>
                    <a:pt x="5167" y="5999"/>
                    <a:pt x="3186" y="4955"/>
                  </a:cubicBezTo>
                  <a:cubicBezTo>
                    <a:pt x="3186" y="3028"/>
                    <a:pt x="1981" y="1047"/>
                    <a:pt x="188" y="30"/>
                  </a:cubicBezTo>
                  <a:cubicBezTo>
                    <a:pt x="168" y="10"/>
                    <a:pt x="143" y="1"/>
                    <a:pt x="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992900" y="2593575"/>
              <a:ext cx="160625" cy="2032875"/>
            </a:xfrm>
            <a:custGeom>
              <a:avLst/>
              <a:gdLst/>
              <a:ahLst/>
              <a:cxnLst/>
              <a:rect l="l" t="t" r="r" b="b"/>
              <a:pathLst>
                <a:path w="6425" h="81315" extrusionOk="0">
                  <a:moveTo>
                    <a:pt x="167" y="1"/>
                  </a:moveTo>
                  <a:cubicBezTo>
                    <a:pt x="120" y="1"/>
                    <a:pt x="67" y="26"/>
                    <a:pt x="27" y="65"/>
                  </a:cubicBezTo>
                  <a:cubicBezTo>
                    <a:pt x="27" y="92"/>
                    <a:pt x="27" y="118"/>
                    <a:pt x="27" y="118"/>
                  </a:cubicBezTo>
                  <a:cubicBezTo>
                    <a:pt x="27" y="172"/>
                    <a:pt x="54" y="225"/>
                    <a:pt x="81" y="225"/>
                  </a:cubicBezTo>
                  <a:cubicBezTo>
                    <a:pt x="1821" y="1243"/>
                    <a:pt x="2972" y="3170"/>
                    <a:pt x="2945" y="5043"/>
                  </a:cubicBezTo>
                  <a:cubicBezTo>
                    <a:pt x="2945" y="5070"/>
                    <a:pt x="2972" y="5124"/>
                    <a:pt x="2998" y="5150"/>
                  </a:cubicBezTo>
                  <a:cubicBezTo>
                    <a:pt x="4952" y="6141"/>
                    <a:pt x="6157" y="8095"/>
                    <a:pt x="6157" y="10263"/>
                  </a:cubicBezTo>
                  <a:cubicBezTo>
                    <a:pt x="6157" y="12431"/>
                    <a:pt x="4952" y="14384"/>
                    <a:pt x="2998" y="15375"/>
                  </a:cubicBezTo>
                  <a:cubicBezTo>
                    <a:pt x="2972" y="15402"/>
                    <a:pt x="2945" y="15428"/>
                    <a:pt x="2945" y="15482"/>
                  </a:cubicBezTo>
                  <a:cubicBezTo>
                    <a:pt x="2998" y="17329"/>
                    <a:pt x="1847" y="19256"/>
                    <a:pt x="108" y="20273"/>
                  </a:cubicBezTo>
                  <a:cubicBezTo>
                    <a:pt x="54" y="20300"/>
                    <a:pt x="27" y="20326"/>
                    <a:pt x="27" y="20353"/>
                  </a:cubicBezTo>
                  <a:cubicBezTo>
                    <a:pt x="1" y="20407"/>
                    <a:pt x="27" y="20460"/>
                    <a:pt x="81" y="20514"/>
                  </a:cubicBezTo>
                  <a:cubicBezTo>
                    <a:pt x="1794" y="21504"/>
                    <a:pt x="2865" y="23297"/>
                    <a:pt x="2945" y="25305"/>
                  </a:cubicBezTo>
                  <a:cubicBezTo>
                    <a:pt x="2945" y="25358"/>
                    <a:pt x="2972" y="25385"/>
                    <a:pt x="2998" y="25412"/>
                  </a:cubicBezTo>
                  <a:cubicBezTo>
                    <a:pt x="4952" y="26402"/>
                    <a:pt x="6157" y="28356"/>
                    <a:pt x="6157" y="30524"/>
                  </a:cubicBezTo>
                  <a:cubicBezTo>
                    <a:pt x="6157" y="32692"/>
                    <a:pt x="4952" y="34646"/>
                    <a:pt x="2998" y="35636"/>
                  </a:cubicBezTo>
                  <a:cubicBezTo>
                    <a:pt x="2972" y="35663"/>
                    <a:pt x="2945" y="35717"/>
                    <a:pt x="2945" y="35770"/>
                  </a:cubicBezTo>
                  <a:cubicBezTo>
                    <a:pt x="3105" y="37831"/>
                    <a:pt x="1633" y="39651"/>
                    <a:pt x="108" y="40535"/>
                  </a:cubicBezTo>
                  <a:cubicBezTo>
                    <a:pt x="54" y="40561"/>
                    <a:pt x="27" y="40588"/>
                    <a:pt x="27" y="40615"/>
                  </a:cubicBezTo>
                  <a:cubicBezTo>
                    <a:pt x="1" y="40668"/>
                    <a:pt x="27" y="40749"/>
                    <a:pt x="81" y="40775"/>
                  </a:cubicBezTo>
                  <a:cubicBezTo>
                    <a:pt x="1821" y="41766"/>
                    <a:pt x="2945" y="43639"/>
                    <a:pt x="2945" y="45540"/>
                  </a:cubicBezTo>
                  <a:cubicBezTo>
                    <a:pt x="2945" y="45540"/>
                    <a:pt x="2945" y="45566"/>
                    <a:pt x="2945" y="45566"/>
                  </a:cubicBezTo>
                  <a:cubicBezTo>
                    <a:pt x="2918" y="45620"/>
                    <a:pt x="2972" y="45674"/>
                    <a:pt x="2998" y="45674"/>
                  </a:cubicBezTo>
                  <a:cubicBezTo>
                    <a:pt x="4952" y="46664"/>
                    <a:pt x="6157" y="48618"/>
                    <a:pt x="6157" y="50786"/>
                  </a:cubicBezTo>
                  <a:cubicBezTo>
                    <a:pt x="6157" y="52954"/>
                    <a:pt x="4952" y="54934"/>
                    <a:pt x="2998" y="55898"/>
                  </a:cubicBezTo>
                  <a:cubicBezTo>
                    <a:pt x="2972" y="55925"/>
                    <a:pt x="2945" y="55952"/>
                    <a:pt x="2945" y="56005"/>
                  </a:cubicBezTo>
                  <a:cubicBezTo>
                    <a:pt x="2891" y="58012"/>
                    <a:pt x="1821" y="59806"/>
                    <a:pt x="108" y="60796"/>
                  </a:cubicBezTo>
                  <a:cubicBezTo>
                    <a:pt x="54" y="60823"/>
                    <a:pt x="27" y="60850"/>
                    <a:pt x="27" y="60903"/>
                  </a:cubicBezTo>
                  <a:cubicBezTo>
                    <a:pt x="1" y="60957"/>
                    <a:pt x="27" y="61010"/>
                    <a:pt x="81" y="61037"/>
                  </a:cubicBezTo>
                  <a:cubicBezTo>
                    <a:pt x="1821" y="62054"/>
                    <a:pt x="2891" y="63847"/>
                    <a:pt x="2945" y="65828"/>
                  </a:cubicBezTo>
                  <a:cubicBezTo>
                    <a:pt x="2945" y="65882"/>
                    <a:pt x="2972" y="65935"/>
                    <a:pt x="2998" y="65962"/>
                  </a:cubicBezTo>
                  <a:cubicBezTo>
                    <a:pt x="4952" y="66925"/>
                    <a:pt x="6157" y="68879"/>
                    <a:pt x="6157" y="71047"/>
                  </a:cubicBezTo>
                  <a:cubicBezTo>
                    <a:pt x="6157" y="73242"/>
                    <a:pt x="4952" y="75196"/>
                    <a:pt x="2998" y="76160"/>
                  </a:cubicBezTo>
                  <a:cubicBezTo>
                    <a:pt x="2972" y="76186"/>
                    <a:pt x="2945" y="76240"/>
                    <a:pt x="2945" y="76267"/>
                  </a:cubicBezTo>
                  <a:cubicBezTo>
                    <a:pt x="2891" y="78274"/>
                    <a:pt x="1821" y="80067"/>
                    <a:pt x="81" y="81084"/>
                  </a:cubicBezTo>
                  <a:cubicBezTo>
                    <a:pt x="27" y="81111"/>
                    <a:pt x="1" y="81191"/>
                    <a:pt x="27" y="81245"/>
                  </a:cubicBezTo>
                  <a:cubicBezTo>
                    <a:pt x="61" y="81296"/>
                    <a:pt x="106" y="81315"/>
                    <a:pt x="148" y="81315"/>
                  </a:cubicBezTo>
                  <a:cubicBezTo>
                    <a:pt x="172" y="81315"/>
                    <a:pt x="195" y="81308"/>
                    <a:pt x="215" y="81299"/>
                  </a:cubicBezTo>
                  <a:cubicBezTo>
                    <a:pt x="2008" y="80255"/>
                    <a:pt x="3105" y="78408"/>
                    <a:pt x="3186" y="76347"/>
                  </a:cubicBezTo>
                  <a:cubicBezTo>
                    <a:pt x="5193" y="75330"/>
                    <a:pt x="6424" y="73296"/>
                    <a:pt x="6424" y="71047"/>
                  </a:cubicBezTo>
                  <a:cubicBezTo>
                    <a:pt x="6424" y="68826"/>
                    <a:pt x="5193" y="66792"/>
                    <a:pt x="3186" y="65748"/>
                  </a:cubicBezTo>
                  <a:cubicBezTo>
                    <a:pt x="3105" y="63767"/>
                    <a:pt x="2088" y="61974"/>
                    <a:pt x="402" y="60930"/>
                  </a:cubicBezTo>
                  <a:cubicBezTo>
                    <a:pt x="2088" y="59859"/>
                    <a:pt x="3105" y="58093"/>
                    <a:pt x="3186" y="56085"/>
                  </a:cubicBezTo>
                  <a:cubicBezTo>
                    <a:pt x="5193" y="55068"/>
                    <a:pt x="6424" y="53034"/>
                    <a:pt x="6424" y="50786"/>
                  </a:cubicBezTo>
                  <a:cubicBezTo>
                    <a:pt x="6424" y="48537"/>
                    <a:pt x="5193" y="46530"/>
                    <a:pt x="3186" y="45486"/>
                  </a:cubicBezTo>
                  <a:cubicBezTo>
                    <a:pt x="3159" y="43586"/>
                    <a:pt x="2088" y="41739"/>
                    <a:pt x="402" y="40668"/>
                  </a:cubicBezTo>
                  <a:cubicBezTo>
                    <a:pt x="1901" y="39705"/>
                    <a:pt x="3320" y="37885"/>
                    <a:pt x="3186" y="35824"/>
                  </a:cubicBezTo>
                  <a:cubicBezTo>
                    <a:pt x="5193" y="34780"/>
                    <a:pt x="6424" y="32772"/>
                    <a:pt x="6424" y="30524"/>
                  </a:cubicBezTo>
                  <a:cubicBezTo>
                    <a:pt x="6424" y="28276"/>
                    <a:pt x="5193" y="26268"/>
                    <a:pt x="3186" y="25225"/>
                  </a:cubicBezTo>
                  <a:cubicBezTo>
                    <a:pt x="3105" y="23244"/>
                    <a:pt x="2062" y="21451"/>
                    <a:pt x="402" y="20407"/>
                  </a:cubicBezTo>
                  <a:cubicBezTo>
                    <a:pt x="2088" y="19336"/>
                    <a:pt x="3186" y="17436"/>
                    <a:pt x="3186" y="15616"/>
                  </a:cubicBezTo>
                  <a:cubicBezTo>
                    <a:pt x="3186" y="15589"/>
                    <a:pt x="3186" y="15562"/>
                    <a:pt x="3186" y="15562"/>
                  </a:cubicBezTo>
                  <a:cubicBezTo>
                    <a:pt x="5193" y="14518"/>
                    <a:pt x="6424" y="12511"/>
                    <a:pt x="6424" y="10263"/>
                  </a:cubicBezTo>
                  <a:cubicBezTo>
                    <a:pt x="6424" y="8014"/>
                    <a:pt x="5193" y="6007"/>
                    <a:pt x="3186" y="4963"/>
                  </a:cubicBezTo>
                  <a:cubicBezTo>
                    <a:pt x="3186" y="3036"/>
                    <a:pt x="2008" y="1055"/>
                    <a:pt x="215" y="11"/>
                  </a:cubicBezTo>
                  <a:cubicBezTo>
                    <a:pt x="200" y="4"/>
                    <a:pt x="184" y="1"/>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839675" y="2845375"/>
              <a:ext cx="159950" cy="2032675"/>
            </a:xfrm>
            <a:custGeom>
              <a:avLst/>
              <a:gdLst/>
              <a:ahLst/>
              <a:cxnLst/>
              <a:rect l="l" t="t" r="r" b="b"/>
              <a:pathLst>
                <a:path w="6398" h="81307" extrusionOk="0">
                  <a:moveTo>
                    <a:pt x="119" y="1"/>
                  </a:moveTo>
                  <a:cubicBezTo>
                    <a:pt x="81" y="1"/>
                    <a:pt x="44" y="24"/>
                    <a:pt x="27" y="57"/>
                  </a:cubicBezTo>
                  <a:cubicBezTo>
                    <a:pt x="0" y="84"/>
                    <a:pt x="0" y="110"/>
                    <a:pt x="0" y="137"/>
                  </a:cubicBezTo>
                  <a:cubicBezTo>
                    <a:pt x="0" y="164"/>
                    <a:pt x="27" y="217"/>
                    <a:pt x="54" y="244"/>
                  </a:cubicBezTo>
                  <a:cubicBezTo>
                    <a:pt x="1794" y="1234"/>
                    <a:pt x="2971" y="3162"/>
                    <a:pt x="2918" y="5035"/>
                  </a:cubicBezTo>
                  <a:cubicBezTo>
                    <a:pt x="2918" y="5089"/>
                    <a:pt x="2945" y="5142"/>
                    <a:pt x="2998" y="5142"/>
                  </a:cubicBezTo>
                  <a:cubicBezTo>
                    <a:pt x="4925" y="6133"/>
                    <a:pt x="6156" y="8086"/>
                    <a:pt x="6156" y="10254"/>
                  </a:cubicBezTo>
                  <a:cubicBezTo>
                    <a:pt x="6156" y="12422"/>
                    <a:pt x="4925" y="14376"/>
                    <a:pt x="2998" y="15367"/>
                  </a:cubicBezTo>
                  <a:cubicBezTo>
                    <a:pt x="2945" y="15393"/>
                    <a:pt x="2918" y="15420"/>
                    <a:pt x="2918" y="15474"/>
                  </a:cubicBezTo>
                  <a:cubicBezTo>
                    <a:pt x="2971" y="17321"/>
                    <a:pt x="1847" y="19248"/>
                    <a:pt x="81" y="20265"/>
                  </a:cubicBezTo>
                  <a:cubicBezTo>
                    <a:pt x="54" y="20292"/>
                    <a:pt x="27" y="20318"/>
                    <a:pt x="0" y="20345"/>
                  </a:cubicBezTo>
                  <a:cubicBezTo>
                    <a:pt x="0" y="20425"/>
                    <a:pt x="27" y="20479"/>
                    <a:pt x="54" y="20506"/>
                  </a:cubicBezTo>
                  <a:cubicBezTo>
                    <a:pt x="1794" y="21496"/>
                    <a:pt x="2864" y="23289"/>
                    <a:pt x="2918" y="25297"/>
                  </a:cubicBezTo>
                  <a:cubicBezTo>
                    <a:pt x="2918" y="25350"/>
                    <a:pt x="2945" y="25404"/>
                    <a:pt x="2998" y="25404"/>
                  </a:cubicBezTo>
                  <a:cubicBezTo>
                    <a:pt x="4925" y="26394"/>
                    <a:pt x="6156" y="28348"/>
                    <a:pt x="6156" y="30516"/>
                  </a:cubicBezTo>
                  <a:cubicBezTo>
                    <a:pt x="6156" y="32684"/>
                    <a:pt x="4925" y="34665"/>
                    <a:pt x="2998" y="35628"/>
                  </a:cubicBezTo>
                  <a:cubicBezTo>
                    <a:pt x="2945" y="35655"/>
                    <a:pt x="2918" y="35709"/>
                    <a:pt x="2918" y="35762"/>
                  </a:cubicBezTo>
                  <a:cubicBezTo>
                    <a:pt x="3078" y="37823"/>
                    <a:pt x="1606" y="39643"/>
                    <a:pt x="81" y="40526"/>
                  </a:cubicBezTo>
                  <a:cubicBezTo>
                    <a:pt x="54" y="40553"/>
                    <a:pt x="27" y="40580"/>
                    <a:pt x="0" y="40633"/>
                  </a:cubicBezTo>
                  <a:cubicBezTo>
                    <a:pt x="0" y="40687"/>
                    <a:pt x="27" y="40741"/>
                    <a:pt x="54" y="40767"/>
                  </a:cubicBezTo>
                  <a:cubicBezTo>
                    <a:pt x="1794" y="41784"/>
                    <a:pt x="2918" y="43631"/>
                    <a:pt x="2918" y="45532"/>
                  </a:cubicBezTo>
                  <a:cubicBezTo>
                    <a:pt x="2918" y="45558"/>
                    <a:pt x="2918" y="45558"/>
                    <a:pt x="2918" y="45558"/>
                  </a:cubicBezTo>
                  <a:cubicBezTo>
                    <a:pt x="2918" y="45612"/>
                    <a:pt x="2945" y="45665"/>
                    <a:pt x="2998" y="45692"/>
                  </a:cubicBezTo>
                  <a:cubicBezTo>
                    <a:pt x="4925" y="46656"/>
                    <a:pt x="6156" y="48610"/>
                    <a:pt x="6156" y="50778"/>
                  </a:cubicBezTo>
                  <a:cubicBezTo>
                    <a:pt x="6156" y="52972"/>
                    <a:pt x="4925" y="54926"/>
                    <a:pt x="2998" y="55890"/>
                  </a:cubicBezTo>
                  <a:cubicBezTo>
                    <a:pt x="2945" y="55917"/>
                    <a:pt x="2918" y="55970"/>
                    <a:pt x="2918" y="55997"/>
                  </a:cubicBezTo>
                  <a:cubicBezTo>
                    <a:pt x="2864" y="58004"/>
                    <a:pt x="1820" y="59798"/>
                    <a:pt x="81" y="60815"/>
                  </a:cubicBezTo>
                  <a:cubicBezTo>
                    <a:pt x="54" y="60815"/>
                    <a:pt x="27" y="60841"/>
                    <a:pt x="0" y="60895"/>
                  </a:cubicBezTo>
                  <a:cubicBezTo>
                    <a:pt x="0" y="60949"/>
                    <a:pt x="27" y="61002"/>
                    <a:pt x="54" y="61029"/>
                  </a:cubicBezTo>
                  <a:cubicBezTo>
                    <a:pt x="1794" y="62046"/>
                    <a:pt x="2864" y="63839"/>
                    <a:pt x="2918" y="65847"/>
                  </a:cubicBezTo>
                  <a:cubicBezTo>
                    <a:pt x="2918" y="65873"/>
                    <a:pt x="2945" y="65927"/>
                    <a:pt x="2998" y="65954"/>
                  </a:cubicBezTo>
                  <a:cubicBezTo>
                    <a:pt x="4925" y="66917"/>
                    <a:pt x="6156" y="68871"/>
                    <a:pt x="6156" y="71066"/>
                  </a:cubicBezTo>
                  <a:cubicBezTo>
                    <a:pt x="6156" y="73234"/>
                    <a:pt x="4925" y="75188"/>
                    <a:pt x="2998" y="76151"/>
                  </a:cubicBezTo>
                  <a:cubicBezTo>
                    <a:pt x="2945" y="76178"/>
                    <a:pt x="2918" y="76232"/>
                    <a:pt x="2918" y="76285"/>
                  </a:cubicBezTo>
                  <a:cubicBezTo>
                    <a:pt x="2864" y="78266"/>
                    <a:pt x="1794" y="80059"/>
                    <a:pt x="81" y="81076"/>
                  </a:cubicBezTo>
                  <a:cubicBezTo>
                    <a:pt x="0" y="81103"/>
                    <a:pt x="0" y="81183"/>
                    <a:pt x="27" y="81237"/>
                  </a:cubicBezTo>
                  <a:cubicBezTo>
                    <a:pt x="44" y="81288"/>
                    <a:pt x="83" y="81306"/>
                    <a:pt x="122" y="81306"/>
                  </a:cubicBezTo>
                  <a:cubicBezTo>
                    <a:pt x="145" y="81306"/>
                    <a:pt x="168" y="81300"/>
                    <a:pt x="188" y="81290"/>
                  </a:cubicBezTo>
                  <a:cubicBezTo>
                    <a:pt x="1981" y="80247"/>
                    <a:pt x="3105" y="78400"/>
                    <a:pt x="3159" y="76366"/>
                  </a:cubicBezTo>
                  <a:cubicBezTo>
                    <a:pt x="5166" y="75322"/>
                    <a:pt x="6397" y="73288"/>
                    <a:pt x="6397" y="71066"/>
                  </a:cubicBezTo>
                  <a:cubicBezTo>
                    <a:pt x="6397" y="68818"/>
                    <a:pt x="5166" y="66783"/>
                    <a:pt x="3159" y="65766"/>
                  </a:cubicBezTo>
                  <a:cubicBezTo>
                    <a:pt x="3105" y="63759"/>
                    <a:pt x="2061" y="61992"/>
                    <a:pt x="375" y="60922"/>
                  </a:cubicBezTo>
                  <a:cubicBezTo>
                    <a:pt x="2061" y="59878"/>
                    <a:pt x="3105" y="58085"/>
                    <a:pt x="3159" y="56077"/>
                  </a:cubicBezTo>
                  <a:cubicBezTo>
                    <a:pt x="5166" y="55060"/>
                    <a:pt x="6397" y="53026"/>
                    <a:pt x="6397" y="50778"/>
                  </a:cubicBezTo>
                  <a:cubicBezTo>
                    <a:pt x="6397" y="48556"/>
                    <a:pt x="5166" y="46522"/>
                    <a:pt x="3159" y="45505"/>
                  </a:cubicBezTo>
                  <a:cubicBezTo>
                    <a:pt x="3159" y="43604"/>
                    <a:pt x="2061" y="41731"/>
                    <a:pt x="375" y="40660"/>
                  </a:cubicBezTo>
                  <a:cubicBezTo>
                    <a:pt x="1901" y="39697"/>
                    <a:pt x="3292" y="37877"/>
                    <a:pt x="3185" y="35816"/>
                  </a:cubicBezTo>
                  <a:cubicBezTo>
                    <a:pt x="5166" y="34799"/>
                    <a:pt x="6397" y="32764"/>
                    <a:pt x="6397" y="30516"/>
                  </a:cubicBezTo>
                  <a:cubicBezTo>
                    <a:pt x="6397" y="28268"/>
                    <a:pt x="5166" y="26260"/>
                    <a:pt x="3159" y="25216"/>
                  </a:cubicBezTo>
                  <a:cubicBezTo>
                    <a:pt x="3078" y="23236"/>
                    <a:pt x="2035" y="21442"/>
                    <a:pt x="375" y="20399"/>
                  </a:cubicBezTo>
                  <a:cubicBezTo>
                    <a:pt x="2061" y="19328"/>
                    <a:pt x="3159" y="17454"/>
                    <a:pt x="3159" y="15608"/>
                  </a:cubicBezTo>
                  <a:cubicBezTo>
                    <a:pt x="3159" y="15581"/>
                    <a:pt x="3159" y="15581"/>
                    <a:pt x="3159" y="15554"/>
                  </a:cubicBezTo>
                  <a:cubicBezTo>
                    <a:pt x="5166" y="14510"/>
                    <a:pt x="6397" y="12503"/>
                    <a:pt x="6397" y="10254"/>
                  </a:cubicBezTo>
                  <a:cubicBezTo>
                    <a:pt x="6397" y="8006"/>
                    <a:pt x="5166" y="5999"/>
                    <a:pt x="3159" y="4955"/>
                  </a:cubicBezTo>
                  <a:cubicBezTo>
                    <a:pt x="3159" y="3028"/>
                    <a:pt x="1981" y="1047"/>
                    <a:pt x="188" y="30"/>
                  </a:cubicBezTo>
                  <a:cubicBezTo>
                    <a:pt x="167" y="10"/>
                    <a:pt x="143" y="1"/>
                    <a:pt x="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685775" y="2593575"/>
              <a:ext cx="159950" cy="2032875"/>
            </a:xfrm>
            <a:custGeom>
              <a:avLst/>
              <a:gdLst/>
              <a:ahLst/>
              <a:cxnLst/>
              <a:rect l="l" t="t" r="r" b="b"/>
              <a:pathLst>
                <a:path w="6398" h="81315" extrusionOk="0">
                  <a:moveTo>
                    <a:pt x="140" y="1"/>
                  </a:moveTo>
                  <a:cubicBezTo>
                    <a:pt x="95" y="1"/>
                    <a:pt x="47" y="26"/>
                    <a:pt x="27" y="65"/>
                  </a:cubicBezTo>
                  <a:cubicBezTo>
                    <a:pt x="27" y="92"/>
                    <a:pt x="0" y="118"/>
                    <a:pt x="0" y="118"/>
                  </a:cubicBezTo>
                  <a:cubicBezTo>
                    <a:pt x="0" y="172"/>
                    <a:pt x="27" y="225"/>
                    <a:pt x="81" y="225"/>
                  </a:cubicBezTo>
                  <a:cubicBezTo>
                    <a:pt x="1820" y="1243"/>
                    <a:pt x="2944" y="3170"/>
                    <a:pt x="2918" y="5043"/>
                  </a:cubicBezTo>
                  <a:cubicBezTo>
                    <a:pt x="2918" y="5070"/>
                    <a:pt x="2944" y="5124"/>
                    <a:pt x="2998" y="5150"/>
                  </a:cubicBezTo>
                  <a:cubicBezTo>
                    <a:pt x="4952" y="6141"/>
                    <a:pt x="6156" y="8095"/>
                    <a:pt x="6156" y="10263"/>
                  </a:cubicBezTo>
                  <a:cubicBezTo>
                    <a:pt x="6156" y="12431"/>
                    <a:pt x="4952" y="14384"/>
                    <a:pt x="2998" y="15375"/>
                  </a:cubicBezTo>
                  <a:cubicBezTo>
                    <a:pt x="2944" y="15402"/>
                    <a:pt x="2918" y="15428"/>
                    <a:pt x="2918" y="15482"/>
                  </a:cubicBezTo>
                  <a:cubicBezTo>
                    <a:pt x="2998" y="17329"/>
                    <a:pt x="1847" y="19256"/>
                    <a:pt x="81" y="20273"/>
                  </a:cubicBezTo>
                  <a:cubicBezTo>
                    <a:pt x="54" y="20300"/>
                    <a:pt x="27" y="20326"/>
                    <a:pt x="27" y="20353"/>
                  </a:cubicBezTo>
                  <a:cubicBezTo>
                    <a:pt x="0" y="20407"/>
                    <a:pt x="27" y="20460"/>
                    <a:pt x="81" y="20514"/>
                  </a:cubicBezTo>
                  <a:cubicBezTo>
                    <a:pt x="1794" y="21504"/>
                    <a:pt x="2864" y="23297"/>
                    <a:pt x="2918" y="25305"/>
                  </a:cubicBezTo>
                  <a:cubicBezTo>
                    <a:pt x="2918" y="25358"/>
                    <a:pt x="2944" y="25385"/>
                    <a:pt x="2998" y="25412"/>
                  </a:cubicBezTo>
                  <a:cubicBezTo>
                    <a:pt x="4952" y="26402"/>
                    <a:pt x="6156" y="28356"/>
                    <a:pt x="6156" y="30524"/>
                  </a:cubicBezTo>
                  <a:cubicBezTo>
                    <a:pt x="6156" y="32692"/>
                    <a:pt x="4952" y="34646"/>
                    <a:pt x="2998" y="35636"/>
                  </a:cubicBezTo>
                  <a:cubicBezTo>
                    <a:pt x="2944" y="35663"/>
                    <a:pt x="2918" y="35717"/>
                    <a:pt x="2918" y="35770"/>
                  </a:cubicBezTo>
                  <a:cubicBezTo>
                    <a:pt x="3078" y="37831"/>
                    <a:pt x="1633" y="39651"/>
                    <a:pt x="81" y="40535"/>
                  </a:cubicBezTo>
                  <a:cubicBezTo>
                    <a:pt x="54" y="40561"/>
                    <a:pt x="27" y="40588"/>
                    <a:pt x="27" y="40615"/>
                  </a:cubicBezTo>
                  <a:cubicBezTo>
                    <a:pt x="0" y="40668"/>
                    <a:pt x="27" y="40749"/>
                    <a:pt x="81" y="40775"/>
                  </a:cubicBezTo>
                  <a:cubicBezTo>
                    <a:pt x="1820" y="41766"/>
                    <a:pt x="2918" y="43639"/>
                    <a:pt x="2918" y="45540"/>
                  </a:cubicBezTo>
                  <a:lnTo>
                    <a:pt x="2918" y="45566"/>
                  </a:lnTo>
                  <a:cubicBezTo>
                    <a:pt x="2918" y="45620"/>
                    <a:pt x="2944" y="45674"/>
                    <a:pt x="2998" y="45674"/>
                  </a:cubicBezTo>
                  <a:cubicBezTo>
                    <a:pt x="4952" y="46664"/>
                    <a:pt x="6156" y="48618"/>
                    <a:pt x="6156" y="50786"/>
                  </a:cubicBezTo>
                  <a:cubicBezTo>
                    <a:pt x="6156" y="52954"/>
                    <a:pt x="4952" y="54934"/>
                    <a:pt x="2998" y="55898"/>
                  </a:cubicBezTo>
                  <a:cubicBezTo>
                    <a:pt x="2944" y="55925"/>
                    <a:pt x="2918" y="55952"/>
                    <a:pt x="2918" y="56005"/>
                  </a:cubicBezTo>
                  <a:cubicBezTo>
                    <a:pt x="2891" y="58012"/>
                    <a:pt x="1820" y="59806"/>
                    <a:pt x="81" y="60796"/>
                  </a:cubicBezTo>
                  <a:cubicBezTo>
                    <a:pt x="54" y="60823"/>
                    <a:pt x="27" y="60850"/>
                    <a:pt x="27" y="60903"/>
                  </a:cubicBezTo>
                  <a:cubicBezTo>
                    <a:pt x="0" y="60957"/>
                    <a:pt x="27" y="61010"/>
                    <a:pt x="81" y="61037"/>
                  </a:cubicBezTo>
                  <a:cubicBezTo>
                    <a:pt x="1820" y="62054"/>
                    <a:pt x="2891" y="63847"/>
                    <a:pt x="2918" y="65828"/>
                  </a:cubicBezTo>
                  <a:cubicBezTo>
                    <a:pt x="2918" y="65882"/>
                    <a:pt x="2944" y="65935"/>
                    <a:pt x="2998" y="65962"/>
                  </a:cubicBezTo>
                  <a:cubicBezTo>
                    <a:pt x="4952" y="66925"/>
                    <a:pt x="6156" y="68879"/>
                    <a:pt x="6156" y="71047"/>
                  </a:cubicBezTo>
                  <a:cubicBezTo>
                    <a:pt x="6156" y="73242"/>
                    <a:pt x="4952" y="75196"/>
                    <a:pt x="2998" y="76160"/>
                  </a:cubicBezTo>
                  <a:cubicBezTo>
                    <a:pt x="2944" y="76186"/>
                    <a:pt x="2918" y="76240"/>
                    <a:pt x="2918" y="76267"/>
                  </a:cubicBezTo>
                  <a:cubicBezTo>
                    <a:pt x="2891" y="78274"/>
                    <a:pt x="1820" y="80067"/>
                    <a:pt x="81" y="81084"/>
                  </a:cubicBezTo>
                  <a:cubicBezTo>
                    <a:pt x="27" y="81111"/>
                    <a:pt x="0" y="81191"/>
                    <a:pt x="27" y="81245"/>
                  </a:cubicBezTo>
                  <a:cubicBezTo>
                    <a:pt x="61" y="81296"/>
                    <a:pt x="95" y="81315"/>
                    <a:pt x="136" y="81315"/>
                  </a:cubicBezTo>
                  <a:cubicBezTo>
                    <a:pt x="159" y="81315"/>
                    <a:pt x="185" y="81308"/>
                    <a:pt x="214" y="81299"/>
                  </a:cubicBezTo>
                  <a:cubicBezTo>
                    <a:pt x="2008" y="80255"/>
                    <a:pt x="3105" y="78408"/>
                    <a:pt x="3185" y="76347"/>
                  </a:cubicBezTo>
                  <a:cubicBezTo>
                    <a:pt x="5166" y="75330"/>
                    <a:pt x="6397" y="73296"/>
                    <a:pt x="6397" y="71047"/>
                  </a:cubicBezTo>
                  <a:cubicBezTo>
                    <a:pt x="6397" y="68826"/>
                    <a:pt x="5166" y="66792"/>
                    <a:pt x="3185" y="65748"/>
                  </a:cubicBezTo>
                  <a:cubicBezTo>
                    <a:pt x="3105" y="63767"/>
                    <a:pt x="2061" y="61974"/>
                    <a:pt x="375" y="60930"/>
                  </a:cubicBezTo>
                  <a:cubicBezTo>
                    <a:pt x="2061" y="59859"/>
                    <a:pt x="3105" y="58093"/>
                    <a:pt x="3185" y="56085"/>
                  </a:cubicBezTo>
                  <a:cubicBezTo>
                    <a:pt x="5166" y="55068"/>
                    <a:pt x="6397" y="53034"/>
                    <a:pt x="6397" y="50786"/>
                  </a:cubicBezTo>
                  <a:cubicBezTo>
                    <a:pt x="6397" y="48537"/>
                    <a:pt x="5166" y="46530"/>
                    <a:pt x="3185" y="45486"/>
                  </a:cubicBezTo>
                  <a:cubicBezTo>
                    <a:pt x="3159" y="43586"/>
                    <a:pt x="2088" y="41739"/>
                    <a:pt x="375" y="40668"/>
                  </a:cubicBezTo>
                  <a:cubicBezTo>
                    <a:pt x="1901" y="39705"/>
                    <a:pt x="3292" y="37885"/>
                    <a:pt x="3185" y="35824"/>
                  </a:cubicBezTo>
                  <a:cubicBezTo>
                    <a:pt x="5166" y="34780"/>
                    <a:pt x="6397" y="32772"/>
                    <a:pt x="6397" y="30524"/>
                  </a:cubicBezTo>
                  <a:cubicBezTo>
                    <a:pt x="6397" y="28276"/>
                    <a:pt x="5166" y="26268"/>
                    <a:pt x="3185" y="25225"/>
                  </a:cubicBezTo>
                  <a:cubicBezTo>
                    <a:pt x="3078" y="23244"/>
                    <a:pt x="2061" y="21451"/>
                    <a:pt x="375" y="20407"/>
                  </a:cubicBezTo>
                  <a:cubicBezTo>
                    <a:pt x="2088" y="19336"/>
                    <a:pt x="3185" y="17436"/>
                    <a:pt x="3185" y="15616"/>
                  </a:cubicBezTo>
                  <a:cubicBezTo>
                    <a:pt x="3185" y="15589"/>
                    <a:pt x="3185" y="15589"/>
                    <a:pt x="3185" y="15562"/>
                  </a:cubicBezTo>
                  <a:cubicBezTo>
                    <a:pt x="5166" y="14518"/>
                    <a:pt x="6397" y="12511"/>
                    <a:pt x="6397" y="10263"/>
                  </a:cubicBezTo>
                  <a:cubicBezTo>
                    <a:pt x="6397" y="8014"/>
                    <a:pt x="5166" y="6007"/>
                    <a:pt x="3185" y="4963"/>
                  </a:cubicBezTo>
                  <a:cubicBezTo>
                    <a:pt x="3185" y="3036"/>
                    <a:pt x="1981" y="1055"/>
                    <a:pt x="188" y="11"/>
                  </a:cubicBezTo>
                  <a:cubicBezTo>
                    <a:pt x="173" y="4"/>
                    <a:pt x="157" y="1"/>
                    <a:pt x="1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531875" y="2845375"/>
              <a:ext cx="160600" cy="2032675"/>
            </a:xfrm>
            <a:custGeom>
              <a:avLst/>
              <a:gdLst/>
              <a:ahLst/>
              <a:cxnLst/>
              <a:rect l="l" t="t" r="r" b="b"/>
              <a:pathLst>
                <a:path w="6424" h="81307" extrusionOk="0">
                  <a:moveTo>
                    <a:pt x="144" y="1"/>
                  </a:moveTo>
                  <a:cubicBezTo>
                    <a:pt x="103" y="1"/>
                    <a:pt x="60" y="24"/>
                    <a:pt x="27" y="57"/>
                  </a:cubicBezTo>
                  <a:cubicBezTo>
                    <a:pt x="27" y="84"/>
                    <a:pt x="27" y="110"/>
                    <a:pt x="27" y="137"/>
                  </a:cubicBezTo>
                  <a:cubicBezTo>
                    <a:pt x="27" y="164"/>
                    <a:pt x="54" y="217"/>
                    <a:pt x="80" y="244"/>
                  </a:cubicBezTo>
                  <a:cubicBezTo>
                    <a:pt x="1820" y="1234"/>
                    <a:pt x="2971" y="3162"/>
                    <a:pt x="2944" y="5035"/>
                  </a:cubicBezTo>
                  <a:cubicBezTo>
                    <a:pt x="2944" y="5089"/>
                    <a:pt x="2971" y="5142"/>
                    <a:pt x="2998" y="5142"/>
                  </a:cubicBezTo>
                  <a:cubicBezTo>
                    <a:pt x="4952" y="6133"/>
                    <a:pt x="6156" y="8086"/>
                    <a:pt x="6156" y="10254"/>
                  </a:cubicBezTo>
                  <a:cubicBezTo>
                    <a:pt x="6156" y="12422"/>
                    <a:pt x="4952" y="14376"/>
                    <a:pt x="2998" y="15367"/>
                  </a:cubicBezTo>
                  <a:cubicBezTo>
                    <a:pt x="2971" y="15393"/>
                    <a:pt x="2944" y="15447"/>
                    <a:pt x="2944" y="15474"/>
                  </a:cubicBezTo>
                  <a:cubicBezTo>
                    <a:pt x="2998" y="17321"/>
                    <a:pt x="1847" y="19248"/>
                    <a:pt x="107" y="20265"/>
                  </a:cubicBezTo>
                  <a:cubicBezTo>
                    <a:pt x="54" y="20292"/>
                    <a:pt x="27" y="20318"/>
                    <a:pt x="27" y="20345"/>
                  </a:cubicBezTo>
                  <a:cubicBezTo>
                    <a:pt x="0" y="20425"/>
                    <a:pt x="27" y="20479"/>
                    <a:pt x="80" y="20506"/>
                  </a:cubicBezTo>
                  <a:cubicBezTo>
                    <a:pt x="1793" y="21496"/>
                    <a:pt x="2864" y="23289"/>
                    <a:pt x="2944" y="25297"/>
                  </a:cubicBezTo>
                  <a:cubicBezTo>
                    <a:pt x="2944" y="25350"/>
                    <a:pt x="2971" y="25404"/>
                    <a:pt x="2998" y="25404"/>
                  </a:cubicBezTo>
                  <a:cubicBezTo>
                    <a:pt x="4952" y="26394"/>
                    <a:pt x="6156" y="28348"/>
                    <a:pt x="6156" y="30516"/>
                  </a:cubicBezTo>
                  <a:cubicBezTo>
                    <a:pt x="6156" y="32684"/>
                    <a:pt x="4952" y="34665"/>
                    <a:pt x="2998" y="35628"/>
                  </a:cubicBezTo>
                  <a:cubicBezTo>
                    <a:pt x="2971" y="35655"/>
                    <a:pt x="2944" y="35709"/>
                    <a:pt x="2944" y="35762"/>
                  </a:cubicBezTo>
                  <a:cubicBezTo>
                    <a:pt x="3105" y="37823"/>
                    <a:pt x="1633" y="39643"/>
                    <a:pt x="107" y="40526"/>
                  </a:cubicBezTo>
                  <a:cubicBezTo>
                    <a:pt x="54" y="40553"/>
                    <a:pt x="27" y="40580"/>
                    <a:pt x="27" y="40633"/>
                  </a:cubicBezTo>
                  <a:cubicBezTo>
                    <a:pt x="0" y="40687"/>
                    <a:pt x="27" y="40741"/>
                    <a:pt x="80" y="40767"/>
                  </a:cubicBezTo>
                  <a:cubicBezTo>
                    <a:pt x="1820" y="41784"/>
                    <a:pt x="2944" y="43631"/>
                    <a:pt x="2944" y="45532"/>
                  </a:cubicBezTo>
                  <a:lnTo>
                    <a:pt x="2944" y="45558"/>
                  </a:lnTo>
                  <a:cubicBezTo>
                    <a:pt x="2918" y="45612"/>
                    <a:pt x="2971" y="45665"/>
                    <a:pt x="2998" y="45692"/>
                  </a:cubicBezTo>
                  <a:cubicBezTo>
                    <a:pt x="4952" y="46656"/>
                    <a:pt x="6156" y="48610"/>
                    <a:pt x="6156" y="50778"/>
                  </a:cubicBezTo>
                  <a:cubicBezTo>
                    <a:pt x="6156" y="52972"/>
                    <a:pt x="4952" y="54926"/>
                    <a:pt x="2998" y="55890"/>
                  </a:cubicBezTo>
                  <a:cubicBezTo>
                    <a:pt x="2971" y="55917"/>
                    <a:pt x="2944" y="55970"/>
                    <a:pt x="2944" y="55997"/>
                  </a:cubicBezTo>
                  <a:cubicBezTo>
                    <a:pt x="2891" y="58004"/>
                    <a:pt x="1820" y="59798"/>
                    <a:pt x="107" y="60815"/>
                  </a:cubicBezTo>
                  <a:cubicBezTo>
                    <a:pt x="54" y="60815"/>
                    <a:pt x="27" y="60841"/>
                    <a:pt x="27" y="60895"/>
                  </a:cubicBezTo>
                  <a:cubicBezTo>
                    <a:pt x="0" y="60949"/>
                    <a:pt x="27" y="61002"/>
                    <a:pt x="80" y="61029"/>
                  </a:cubicBezTo>
                  <a:cubicBezTo>
                    <a:pt x="1820" y="62046"/>
                    <a:pt x="2891" y="63839"/>
                    <a:pt x="2944" y="65847"/>
                  </a:cubicBezTo>
                  <a:cubicBezTo>
                    <a:pt x="2944" y="65873"/>
                    <a:pt x="2971" y="65927"/>
                    <a:pt x="2998" y="65954"/>
                  </a:cubicBezTo>
                  <a:cubicBezTo>
                    <a:pt x="4952" y="66917"/>
                    <a:pt x="6156" y="68871"/>
                    <a:pt x="6156" y="71066"/>
                  </a:cubicBezTo>
                  <a:cubicBezTo>
                    <a:pt x="6156" y="73234"/>
                    <a:pt x="4952" y="75188"/>
                    <a:pt x="2998" y="76151"/>
                  </a:cubicBezTo>
                  <a:cubicBezTo>
                    <a:pt x="2971" y="76178"/>
                    <a:pt x="2944" y="76232"/>
                    <a:pt x="2944" y="76285"/>
                  </a:cubicBezTo>
                  <a:cubicBezTo>
                    <a:pt x="2891" y="78266"/>
                    <a:pt x="1820" y="80059"/>
                    <a:pt x="80" y="81076"/>
                  </a:cubicBezTo>
                  <a:cubicBezTo>
                    <a:pt x="27" y="81103"/>
                    <a:pt x="0" y="81183"/>
                    <a:pt x="54" y="81237"/>
                  </a:cubicBezTo>
                  <a:cubicBezTo>
                    <a:pt x="71" y="81288"/>
                    <a:pt x="109" y="81306"/>
                    <a:pt x="149" y="81306"/>
                  </a:cubicBezTo>
                  <a:cubicBezTo>
                    <a:pt x="171" y="81306"/>
                    <a:pt x="195" y="81300"/>
                    <a:pt x="214" y="81290"/>
                  </a:cubicBezTo>
                  <a:cubicBezTo>
                    <a:pt x="2008" y="80247"/>
                    <a:pt x="3105" y="78400"/>
                    <a:pt x="3185" y="76366"/>
                  </a:cubicBezTo>
                  <a:cubicBezTo>
                    <a:pt x="5193" y="75322"/>
                    <a:pt x="6424" y="73288"/>
                    <a:pt x="6424" y="71066"/>
                  </a:cubicBezTo>
                  <a:cubicBezTo>
                    <a:pt x="6424" y="68818"/>
                    <a:pt x="5193" y="66783"/>
                    <a:pt x="3185" y="65766"/>
                  </a:cubicBezTo>
                  <a:cubicBezTo>
                    <a:pt x="3105" y="63759"/>
                    <a:pt x="2088" y="61992"/>
                    <a:pt x="402" y="60922"/>
                  </a:cubicBezTo>
                  <a:cubicBezTo>
                    <a:pt x="2088" y="59878"/>
                    <a:pt x="3105" y="58085"/>
                    <a:pt x="3185" y="56077"/>
                  </a:cubicBezTo>
                  <a:cubicBezTo>
                    <a:pt x="5193" y="55060"/>
                    <a:pt x="6424" y="53026"/>
                    <a:pt x="6424" y="50778"/>
                  </a:cubicBezTo>
                  <a:cubicBezTo>
                    <a:pt x="6424" y="48556"/>
                    <a:pt x="5193" y="46522"/>
                    <a:pt x="3185" y="45505"/>
                  </a:cubicBezTo>
                  <a:cubicBezTo>
                    <a:pt x="3185" y="43604"/>
                    <a:pt x="2088" y="41731"/>
                    <a:pt x="402" y="40660"/>
                  </a:cubicBezTo>
                  <a:cubicBezTo>
                    <a:pt x="1900" y="39697"/>
                    <a:pt x="3319" y="37877"/>
                    <a:pt x="3185" y="35816"/>
                  </a:cubicBezTo>
                  <a:cubicBezTo>
                    <a:pt x="5193" y="34799"/>
                    <a:pt x="6424" y="32764"/>
                    <a:pt x="6424" y="30516"/>
                  </a:cubicBezTo>
                  <a:cubicBezTo>
                    <a:pt x="6424" y="28268"/>
                    <a:pt x="5193" y="26260"/>
                    <a:pt x="3185" y="25216"/>
                  </a:cubicBezTo>
                  <a:cubicBezTo>
                    <a:pt x="3105" y="23236"/>
                    <a:pt x="2061" y="21442"/>
                    <a:pt x="402" y="20399"/>
                  </a:cubicBezTo>
                  <a:cubicBezTo>
                    <a:pt x="2088" y="19328"/>
                    <a:pt x="3185" y="17454"/>
                    <a:pt x="3185" y="15608"/>
                  </a:cubicBezTo>
                  <a:cubicBezTo>
                    <a:pt x="3185" y="15581"/>
                    <a:pt x="3185" y="15581"/>
                    <a:pt x="3185" y="15554"/>
                  </a:cubicBezTo>
                  <a:cubicBezTo>
                    <a:pt x="5193" y="14510"/>
                    <a:pt x="6424" y="12503"/>
                    <a:pt x="6424" y="10254"/>
                  </a:cubicBezTo>
                  <a:cubicBezTo>
                    <a:pt x="6424" y="8006"/>
                    <a:pt x="5193" y="5999"/>
                    <a:pt x="3185" y="4955"/>
                  </a:cubicBezTo>
                  <a:cubicBezTo>
                    <a:pt x="3185" y="3028"/>
                    <a:pt x="2008" y="1047"/>
                    <a:pt x="214" y="30"/>
                  </a:cubicBezTo>
                  <a:cubicBezTo>
                    <a:pt x="194" y="10"/>
                    <a:pt x="169" y="1"/>
                    <a:pt x="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378625" y="2593575"/>
              <a:ext cx="159950" cy="2032875"/>
            </a:xfrm>
            <a:custGeom>
              <a:avLst/>
              <a:gdLst/>
              <a:ahLst/>
              <a:cxnLst/>
              <a:rect l="l" t="t" r="r" b="b"/>
              <a:pathLst>
                <a:path w="6398" h="81315" extrusionOk="0">
                  <a:moveTo>
                    <a:pt x="141" y="1"/>
                  </a:moveTo>
                  <a:cubicBezTo>
                    <a:pt x="95" y="1"/>
                    <a:pt x="47" y="26"/>
                    <a:pt x="28" y="65"/>
                  </a:cubicBezTo>
                  <a:cubicBezTo>
                    <a:pt x="1" y="92"/>
                    <a:pt x="1" y="118"/>
                    <a:pt x="1" y="118"/>
                  </a:cubicBezTo>
                  <a:cubicBezTo>
                    <a:pt x="1" y="172"/>
                    <a:pt x="28" y="225"/>
                    <a:pt x="54" y="225"/>
                  </a:cubicBezTo>
                  <a:cubicBezTo>
                    <a:pt x="1794" y="1243"/>
                    <a:pt x="2918" y="3116"/>
                    <a:pt x="2918" y="4963"/>
                  </a:cubicBezTo>
                  <a:cubicBezTo>
                    <a:pt x="2918" y="4990"/>
                    <a:pt x="2918" y="5017"/>
                    <a:pt x="2918" y="5043"/>
                  </a:cubicBezTo>
                  <a:cubicBezTo>
                    <a:pt x="2918" y="5070"/>
                    <a:pt x="2945" y="5124"/>
                    <a:pt x="2999" y="5150"/>
                  </a:cubicBezTo>
                  <a:cubicBezTo>
                    <a:pt x="4952" y="6141"/>
                    <a:pt x="6157" y="8095"/>
                    <a:pt x="6157" y="10263"/>
                  </a:cubicBezTo>
                  <a:cubicBezTo>
                    <a:pt x="6157" y="12431"/>
                    <a:pt x="4952" y="14384"/>
                    <a:pt x="2999" y="15375"/>
                  </a:cubicBezTo>
                  <a:cubicBezTo>
                    <a:pt x="2945" y="15402"/>
                    <a:pt x="2918" y="15428"/>
                    <a:pt x="2918" y="15482"/>
                  </a:cubicBezTo>
                  <a:cubicBezTo>
                    <a:pt x="2972" y="17329"/>
                    <a:pt x="1848" y="19256"/>
                    <a:pt x="81" y="20273"/>
                  </a:cubicBezTo>
                  <a:cubicBezTo>
                    <a:pt x="54" y="20300"/>
                    <a:pt x="28" y="20326"/>
                    <a:pt x="1" y="20353"/>
                  </a:cubicBezTo>
                  <a:cubicBezTo>
                    <a:pt x="1" y="20407"/>
                    <a:pt x="28" y="20487"/>
                    <a:pt x="54" y="20514"/>
                  </a:cubicBezTo>
                  <a:cubicBezTo>
                    <a:pt x="1794" y="21504"/>
                    <a:pt x="2865" y="23297"/>
                    <a:pt x="2918" y="25305"/>
                  </a:cubicBezTo>
                  <a:cubicBezTo>
                    <a:pt x="2918" y="25358"/>
                    <a:pt x="2945" y="25412"/>
                    <a:pt x="2999" y="25412"/>
                  </a:cubicBezTo>
                  <a:cubicBezTo>
                    <a:pt x="4952" y="26402"/>
                    <a:pt x="6157" y="28356"/>
                    <a:pt x="6157" y="30524"/>
                  </a:cubicBezTo>
                  <a:cubicBezTo>
                    <a:pt x="6157" y="32692"/>
                    <a:pt x="4952" y="34646"/>
                    <a:pt x="2999" y="35636"/>
                  </a:cubicBezTo>
                  <a:cubicBezTo>
                    <a:pt x="2945" y="35663"/>
                    <a:pt x="2918" y="35717"/>
                    <a:pt x="2918" y="35770"/>
                  </a:cubicBezTo>
                  <a:cubicBezTo>
                    <a:pt x="3079" y="37831"/>
                    <a:pt x="1607" y="39651"/>
                    <a:pt x="81" y="40535"/>
                  </a:cubicBezTo>
                  <a:cubicBezTo>
                    <a:pt x="54" y="40561"/>
                    <a:pt x="28" y="40588"/>
                    <a:pt x="1" y="40615"/>
                  </a:cubicBezTo>
                  <a:cubicBezTo>
                    <a:pt x="1" y="40668"/>
                    <a:pt x="28" y="40749"/>
                    <a:pt x="54" y="40775"/>
                  </a:cubicBezTo>
                  <a:cubicBezTo>
                    <a:pt x="1794" y="41766"/>
                    <a:pt x="2918" y="43639"/>
                    <a:pt x="2918" y="45540"/>
                  </a:cubicBezTo>
                  <a:cubicBezTo>
                    <a:pt x="2918" y="45540"/>
                    <a:pt x="2918" y="45566"/>
                    <a:pt x="2918" y="45566"/>
                  </a:cubicBezTo>
                  <a:cubicBezTo>
                    <a:pt x="2918" y="45620"/>
                    <a:pt x="2945" y="45674"/>
                    <a:pt x="2999" y="45674"/>
                  </a:cubicBezTo>
                  <a:cubicBezTo>
                    <a:pt x="4952" y="46664"/>
                    <a:pt x="6157" y="48618"/>
                    <a:pt x="6157" y="50786"/>
                  </a:cubicBezTo>
                  <a:cubicBezTo>
                    <a:pt x="6157" y="52954"/>
                    <a:pt x="4952" y="54934"/>
                    <a:pt x="2999" y="55898"/>
                  </a:cubicBezTo>
                  <a:cubicBezTo>
                    <a:pt x="2945" y="55925"/>
                    <a:pt x="2918" y="55952"/>
                    <a:pt x="2918" y="56005"/>
                  </a:cubicBezTo>
                  <a:cubicBezTo>
                    <a:pt x="2865" y="58012"/>
                    <a:pt x="1821" y="59806"/>
                    <a:pt x="81" y="60796"/>
                  </a:cubicBezTo>
                  <a:cubicBezTo>
                    <a:pt x="54" y="60823"/>
                    <a:pt x="28" y="60850"/>
                    <a:pt x="1" y="60903"/>
                  </a:cubicBezTo>
                  <a:cubicBezTo>
                    <a:pt x="1" y="60957"/>
                    <a:pt x="28" y="61010"/>
                    <a:pt x="54" y="61037"/>
                  </a:cubicBezTo>
                  <a:cubicBezTo>
                    <a:pt x="1794" y="62054"/>
                    <a:pt x="2865" y="63847"/>
                    <a:pt x="2918" y="65828"/>
                  </a:cubicBezTo>
                  <a:cubicBezTo>
                    <a:pt x="2918" y="65882"/>
                    <a:pt x="2945" y="65935"/>
                    <a:pt x="2999" y="65962"/>
                  </a:cubicBezTo>
                  <a:cubicBezTo>
                    <a:pt x="4952" y="66925"/>
                    <a:pt x="6157" y="68879"/>
                    <a:pt x="6157" y="71047"/>
                  </a:cubicBezTo>
                  <a:cubicBezTo>
                    <a:pt x="6157" y="73242"/>
                    <a:pt x="4952" y="75196"/>
                    <a:pt x="2999" y="76160"/>
                  </a:cubicBezTo>
                  <a:cubicBezTo>
                    <a:pt x="2945" y="76186"/>
                    <a:pt x="2918" y="76240"/>
                    <a:pt x="2918" y="76267"/>
                  </a:cubicBezTo>
                  <a:cubicBezTo>
                    <a:pt x="2865" y="78274"/>
                    <a:pt x="1821" y="80067"/>
                    <a:pt x="81" y="81084"/>
                  </a:cubicBezTo>
                  <a:cubicBezTo>
                    <a:pt x="1" y="81111"/>
                    <a:pt x="1" y="81191"/>
                    <a:pt x="28" y="81245"/>
                  </a:cubicBezTo>
                  <a:cubicBezTo>
                    <a:pt x="45" y="81296"/>
                    <a:pt x="83" y="81315"/>
                    <a:pt x="123" y="81315"/>
                  </a:cubicBezTo>
                  <a:cubicBezTo>
                    <a:pt x="145" y="81315"/>
                    <a:pt x="169" y="81308"/>
                    <a:pt x="188" y="81299"/>
                  </a:cubicBezTo>
                  <a:cubicBezTo>
                    <a:pt x="1981" y="80255"/>
                    <a:pt x="3106" y="78408"/>
                    <a:pt x="3159" y="76347"/>
                  </a:cubicBezTo>
                  <a:cubicBezTo>
                    <a:pt x="5167" y="75330"/>
                    <a:pt x="6398" y="73296"/>
                    <a:pt x="6398" y="71047"/>
                  </a:cubicBezTo>
                  <a:cubicBezTo>
                    <a:pt x="6398" y="68826"/>
                    <a:pt x="5167" y="66792"/>
                    <a:pt x="3159" y="65748"/>
                  </a:cubicBezTo>
                  <a:cubicBezTo>
                    <a:pt x="3106" y="63767"/>
                    <a:pt x="2062" y="61974"/>
                    <a:pt x="376" y="60930"/>
                  </a:cubicBezTo>
                  <a:cubicBezTo>
                    <a:pt x="2062" y="59859"/>
                    <a:pt x="3106" y="58093"/>
                    <a:pt x="3159" y="56085"/>
                  </a:cubicBezTo>
                  <a:cubicBezTo>
                    <a:pt x="5167" y="55068"/>
                    <a:pt x="6398" y="53034"/>
                    <a:pt x="6398" y="50786"/>
                  </a:cubicBezTo>
                  <a:cubicBezTo>
                    <a:pt x="6398" y="48537"/>
                    <a:pt x="5167" y="46530"/>
                    <a:pt x="3159" y="45486"/>
                  </a:cubicBezTo>
                  <a:cubicBezTo>
                    <a:pt x="3159" y="43586"/>
                    <a:pt x="2062" y="41739"/>
                    <a:pt x="376" y="40668"/>
                  </a:cubicBezTo>
                  <a:cubicBezTo>
                    <a:pt x="1901" y="39705"/>
                    <a:pt x="3293" y="37885"/>
                    <a:pt x="3186" y="35824"/>
                  </a:cubicBezTo>
                  <a:cubicBezTo>
                    <a:pt x="5167" y="34780"/>
                    <a:pt x="6398" y="32772"/>
                    <a:pt x="6398" y="30524"/>
                  </a:cubicBezTo>
                  <a:cubicBezTo>
                    <a:pt x="6398" y="28276"/>
                    <a:pt x="5167" y="26268"/>
                    <a:pt x="3159" y="25225"/>
                  </a:cubicBezTo>
                  <a:cubicBezTo>
                    <a:pt x="3079" y="23244"/>
                    <a:pt x="2035" y="21451"/>
                    <a:pt x="376" y="20407"/>
                  </a:cubicBezTo>
                  <a:cubicBezTo>
                    <a:pt x="2062" y="19336"/>
                    <a:pt x="3186" y="17436"/>
                    <a:pt x="3186" y="15616"/>
                  </a:cubicBezTo>
                  <a:cubicBezTo>
                    <a:pt x="3186" y="15589"/>
                    <a:pt x="3186" y="15589"/>
                    <a:pt x="3186" y="15562"/>
                  </a:cubicBezTo>
                  <a:cubicBezTo>
                    <a:pt x="5167" y="14518"/>
                    <a:pt x="6398" y="12511"/>
                    <a:pt x="6398" y="10263"/>
                  </a:cubicBezTo>
                  <a:cubicBezTo>
                    <a:pt x="6398" y="8014"/>
                    <a:pt x="5167" y="6007"/>
                    <a:pt x="3186" y="4963"/>
                  </a:cubicBezTo>
                  <a:cubicBezTo>
                    <a:pt x="3186" y="3036"/>
                    <a:pt x="1981" y="1055"/>
                    <a:pt x="188" y="11"/>
                  </a:cubicBezTo>
                  <a:cubicBezTo>
                    <a:pt x="174" y="4"/>
                    <a:pt x="158" y="1"/>
                    <a:pt x="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224725" y="2845375"/>
              <a:ext cx="159950" cy="2032675"/>
            </a:xfrm>
            <a:custGeom>
              <a:avLst/>
              <a:gdLst/>
              <a:ahLst/>
              <a:cxnLst/>
              <a:rect l="l" t="t" r="r" b="b"/>
              <a:pathLst>
                <a:path w="6398" h="81307" extrusionOk="0">
                  <a:moveTo>
                    <a:pt x="126" y="1"/>
                  </a:moveTo>
                  <a:cubicBezTo>
                    <a:pt x="81" y="1"/>
                    <a:pt x="44" y="24"/>
                    <a:pt x="27" y="57"/>
                  </a:cubicBezTo>
                  <a:cubicBezTo>
                    <a:pt x="27" y="84"/>
                    <a:pt x="1" y="110"/>
                    <a:pt x="1" y="137"/>
                  </a:cubicBezTo>
                  <a:cubicBezTo>
                    <a:pt x="1" y="164"/>
                    <a:pt x="27" y="217"/>
                    <a:pt x="81" y="244"/>
                  </a:cubicBezTo>
                  <a:cubicBezTo>
                    <a:pt x="1821" y="1234"/>
                    <a:pt x="2972" y="3162"/>
                    <a:pt x="2918" y="5035"/>
                  </a:cubicBezTo>
                  <a:cubicBezTo>
                    <a:pt x="2945" y="5089"/>
                    <a:pt x="2945" y="5142"/>
                    <a:pt x="2998" y="5142"/>
                  </a:cubicBezTo>
                  <a:cubicBezTo>
                    <a:pt x="4952" y="6133"/>
                    <a:pt x="6157" y="8086"/>
                    <a:pt x="6157" y="10254"/>
                  </a:cubicBezTo>
                  <a:cubicBezTo>
                    <a:pt x="6157" y="12422"/>
                    <a:pt x="4952" y="14376"/>
                    <a:pt x="2998" y="15367"/>
                  </a:cubicBezTo>
                  <a:cubicBezTo>
                    <a:pt x="2945" y="15393"/>
                    <a:pt x="2918" y="15447"/>
                    <a:pt x="2918" y="15474"/>
                  </a:cubicBezTo>
                  <a:cubicBezTo>
                    <a:pt x="2972" y="17321"/>
                    <a:pt x="1848" y="19248"/>
                    <a:pt x="108" y="20265"/>
                  </a:cubicBezTo>
                  <a:cubicBezTo>
                    <a:pt x="54" y="20292"/>
                    <a:pt x="27" y="20318"/>
                    <a:pt x="27" y="20345"/>
                  </a:cubicBezTo>
                  <a:cubicBezTo>
                    <a:pt x="1" y="20425"/>
                    <a:pt x="27" y="20479"/>
                    <a:pt x="81" y="20506"/>
                  </a:cubicBezTo>
                  <a:cubicBezTo>
                    <a:pt x="1794" y="21496"/>
                    <a:pt x="2865" y="23289"/>
                    <a:pt x="2918" y="25297"/>
                  </a:cubicBezTo>
                  <a:cubicBezTo>
                    <a:pt x="2945" y="25350"/>
                    <a:pt x="2972" y="25404"/>
                    <a:pt x="2998" y="25404"/>
                  </a:cubicBezTo>
                  <a:cubicBezTo>
                    <a:pt x="4952" y="26394"/>
                    <a:pt x="6157" y="28348"/>
                    <a:pt x="6157" y="30516"/>
                  </a:cubicBezTo>
                  <a:cubicBezTo>
                    <a:pt x="6157" y="32684"/>
                    <a:pt x="4952" y="34665"/>
                    <a:pt x="2998" y="35628"/>
                  </a:cubicBezTo>
                  <a:cubicBezTo>
                    <a:pt x="2945" y="35655"/>
                    <a:pt x="2918" y="35709"/>
                    <a:pt x="2918" y="35762"/>
                  </a:cubicBezTo>
                  <a:cubicBezTo>
                    <a:pt x="3106" y="37823"/>
                    <a:pt x="1633" y="39643"/>
                    <a:pt x="108" y="40526"/>
                  </a:cubicBezTo>
                  <a:cubicBezTo>
                    <a:pt x="54" y="40553"/>
                    <a:pt x="27" y="40580"/>
                    <a:pt x="27" y="40633"/>
                  </a:cubicBezTo>
                  <a:cubicBezTo>
                    <a:pt x="1" y="40687"/>
                    <a:pt x="27" y="40741"/>
                    <a:pt x="81" y="40767"/>
                  </a:cubicBezTo>
                  <a:cubicBezTo>
                    <a:pt x="1821" y="41784"/>
                    <a:pt x="2918" y="43631"/>
                    <a:pt x="2918" y="45532"/>
                  </a:cubicBezTo>
                  <a:cubicBezTo>
                    <a:pt x="2918" y="45558"/>
                    <a:pt x="2918" y="45558"/>
                    <a:pt x="2918" y="45558"/>
                  </a:cubicBezTo>
                  <a:cubicBezTo>
                    <a:pt x="2918" y="45612"/>
                    <a:pt x="2945" y="45665"/>
                    <a:pt x="2998" y="45692"/>
                  </a:cubicBezTo>
                  <a:cubicBezTo>
                    <a:pt x="4952" y="46656"/>
                    <a:pt x="6157" y="48610"/>
                    <a:pt x="6157" y="50778"/>
                  </a:cubicBezTo>
                  <a:cubicBezTo>
                    <a:pt x="6157" y="52972"/>
                    <a:pt x="4952" y="54926"/>
                    <a:pt x="2998" y="55890"/>
                  </a:cubicBezTo>
                  <a:cubicBezTo>
                    <a:pt x="2945" y="55917"/>
                    <a:pt x="2918" y="55970"/>
                    <a:pt x="2918" y="55997"/>
                  </a:cubicBezTo>
                  <a:cubicBezTo>
                    <a:pt x="2891" y="58004"/>
                    <a:pt x="1821" y="59798"/>
                    <a:pt x="108" y="60815"/>
                  </a:cubicBezTo>
                  <a:cubicBezTo>
                    <a:pt x="54" y="60815"/>
                    <a:pt x="27" y="60841"/>
                    <a:pt x="27" y="60895"/>
                  </a:cubicBezTo>
                  <a:cubicBezTo>
                    <a:pt x="1" y="60949"/>
                    <a:pt x="27" y="61002"/>
                    <a:pt x="81" y="61029"/>
                  </a:cubicBezTo>
                  <a:cubicBezTo>
                    <a:pt x="1821" y="62046"/>
                    <a:pt x="2891" y="63839"/>
                    <a:pt x="2918" y="65847"/>
                  </a:cubicBezTo>
                  <a:cubicBezTo>
                    <a:pt x="2918" y="65873"/>
                    <a:pt x="2945" y="65927"/>
                    <a:pt x="2998" y="65954"/>
                  </a:cubicBezTo>
                  <a:cubicBezTo>
                    <a:pt x="4952" y="66917"/>
                    <a:pt x="6157" y="68871"/>
                    <a:pt x="6157" y="71066"/>
                  </a:cubicBezTo>
                  <a:cubicBezTo>
                    <a:pt x="6157" y="73234"/>
                    <a:pt x="4952" y="75188"/>
                    <a:pt x="2998" y="76151"/>
                  </a:cubicBezTo>
                  <a:cubicBezTo>
                    <a:pt x="2945" y="76178"/>
                    <a:pt x="2918" y="76232"/>
                    <a:pt x="2918" y="76285"/>
                  </a:cubicBezTo>
                  <a:cubicBezTo>
                    <a:pt x="2891" y="78266"/>
                    <a:pt x="1821" y="80059"/>
                    <a:pt x="81" y="81076"/>
                  </a:cubicBezTo>
                  <a:cubicBezTo>
                    <a:pt x="27" y="81103"/>
                    <a:pt x="1" y="81183"/>
                    <a:pt x="27" y="81237"/>
                  </a:cubicBezTo>
                  <a:cubicBezTo>
                    <a:pt x="61" y="81288"/>
                    <a:pt x="95" y="81306"/>
                    <a:pt x="136" y="81306"/>
                  </a:cubicBezTo>
                  <a:cubicBezTo>
                    <a:pt x="160" y="81306"/>
                    <a:pt x="185" y="81300"/>
                    <a:pt x="215" y="81290"/>
                  </a:cubicBezTo>
                  <a:cubicBezTo>
                    <a:pt x="2008" y="80247"/>
                    <a:pt x="3106" y="78400"/>
                    <a:pt x="3186" y="76366"/>
                  </a:cubicBezTo>
                  <a:cubicBezTo>
                    <a:pt x="5166" y="75322"/>
                    <a:pt x="6398" y="73288"/>
                    <a:pt x="6398" y="71066"/>
                  </a:cubicBezTo>
                  <a:cubicBezTo>
                    <a:pt x="6398" y="68818"/>
                    <a:pt x="5166" y="66783"/>
                    <a:pt x="3186" y="65766"/>
                  </a:cubicBezTo>
                  <a:cubicBezTo>
                    <a:pt x="3106" y="63759"/>
                    <a:pt x="2062" y="61992"/>
                    <a:pt x="375" y="60922"/>
                  </a:cubicBezTo>
                  <a:cubicBezTo>
                    <a:pt x="2062" y="59878"/>
                    <a:pt x="3106" y="58085"/>
                    <a:pt x="3186" y="56077"/>
                  </a:cubicBezTo>
                  <a:cubicBezTo>
                    <a:pt x="5166" y="55060"/>
                    <a:pt x="6398" y="53026"/>
                    <a:pt x="6398" y="50778"/>
                  </a:cubicBezTo>
                  <a:cubicBezTo>
                    <a:pt x="6398" y="48556"/>
                    <a:pt x="5166" y="46522"/>
                    <a:pt x="3186" y="45505"/>
                  </a:cubicBezTo>
                  <a:cubicBezTo>
                    <a:pt x="3159" y="43604"/>
                    <a:pt x="2088" y="41731"/>
                    <a:pt x="375" y="40660"/>
                  </a:cubicBezTo>
                  <a:cubicBezTo>
                    <a:pt x="1901" y="39697"/>
                    <a:pt x="3293" y="37877"/>
                    <a:pt x="3186" y="35816"/>
                  </a:cubicBezTo>
                  <a:cubicBezTo>
                    <a:pt x="5166" y="34799"/>
                    <a:pt x="6398" y="32764"/>
                    <a:pt x="6398" y="30516"/>
                  </a:cubicBezTo>
                  <a:cubicBezTo>
                    <a:pt x="6398" y="28268"/>
                    <a:pt x="5166" y="26260"/>
                    <a:pt x="3186" y="25216"/>
                  </a:cubicBezTo>
                  <a:cubicBezTo>
                    <a:pt x="3079" y="23236"/>
                    <a:pt x="2062" y="21442"/>
                    <a:pt x="375" y="20399"/>
                  </a:cubicBezTo>
                  <a:cubicBezTo>
                    <a:pt x="2088" y="19328"/>
                    <a:pt x="3186" y="17454"/>
                    <a:pt x="3186" y="15608"/>
                  </a:cubicBezTo>
                  <a:cubicBezTo>
                    <a:pt x="3186" y="15581"/>
                    <a:pt x="3186" y="15581"/>
                    <a:pt x="3186" y="15554"/>
                  </a:cubicBezTo>
                  <a:cubicBezTo>
                    <a:pt x="5166" y="14510"/>
                    <a:pt x="6398" y="12503"/>
                    <a:pt x="6398" y="10254"/>
                  </a:cubicBezTo>
                  <a:cubicBezTo>
                    <a:pt x="6398" y="8006"/>
                    <a:pt x="5166" y="5999"/>
                    <a:pt x="3186" y="4955"/>
                  </a:cubicBezTo>
                  <a:cubicBezTo>
                    <a:pt x="3186" y="3028"/>
                    <a:pt x="1981" y="1047"/>
                    <a:pt x="215" y="30"/>
                  </a:cubicBezTo>
                  <a:cubicBezTo>
                    <a:pt x="184" y="10"/>
                    <a:pt x="153"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 name="Google Shape;975;p38"/>
          <p:cNvSpPr/>
          <p:nvPr/>
        </p:nvSpPr>
        <p:spPr>
          <a:xfrm rot="5400000" flipH="1">
            <a:off x="-2397294" y="-774472"/>
            <a:ext cx="5570538" cy="3629454"/>
          </a:xfrm>
          <a:custGeom>
            <a:avLst/>
            <a:gdLst/>
            <a:ahLst/>
            <a:cxnLst/>
            <a:rect l="l" t="t" r="r" b="b"/>
            <a:pathLst>
              <a:path w="142469" h="136664" extrusionOk="0">
                <a:moveTo>
                  <a:pt x="97052" y="0"/>
                </a:moveTo>
                <a:cubicBezTo>
                  <a:pt x="94985" y="0"/>
                  <a:pt x="92658" y="685"/>
                  <a:pt x="89955" y="2065"/>
                </a:cubicBezTo>
                <a:cubicBezTo>
                  <a:pt x="76197" y="9104"/>
                  <a:pt x="81149" y="14564"/>
                  <a:pt x="82755" y="40634"/>
                </a:cubicBezTo>
                <a:cubicBezTo>
                  <a:pt x="85458" y="83646"/>
                  <a:pt x="12896" y="58112"/>
                  <a:pt x="4519" y="103881"/>
                </a:cubicBezTo>
                <a:cubicBezTo>
                  <a:pt x="0" y="128495"/>
                  <a:pt x="10558" y="136664"/>
                  <a:pt x="39417" y="136664"/>
                </a:cubicBezTo>
                <a:cubicBezTo>
                  <a:pt x="47997" y="136664"/>
                  <a:pt x="58195" y="135942"/>
                  <a:pt x="70095" y="134715"/>
                </a:cubicBezTo>
                <a:cubicBezTo>
                  <a:pt x="122047" y="129389"/>
                  <a:pt x="142469" y="101392"/>
                  <a:pt x="125767" y="56907"/>
                </a:cubicBezTo>
                <a:cubicBezTo>
                  <a:pt x="111706" y="19432"/>
                  <a:pt x="108060" y="0"/>
                  <a:pt x="970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rot="-7977677">
            <a:off x="6626195" y="2407944"/>
            <a:ext cx="1601627" cy="1536805"/>
          </a:xfrm>
          <a:custGeom>
            <a:avLst/>
            <a:gdLst/>
            <a:ahLst/>
            <a:cxnLst/>
            <a:rect l="l" t="t" r="r" b="b"/>
            <a:pathLst>
              <a:path w="20582" h="19749" extrusionOk="0">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rot="667591">
            <a:off x="5320685" y="2755692"/>
            <a:ext cx="1938907" cy="3305731"/>
          </a:xfrm>
          <a:custGeom>
            <a:avLst/>
            <a:gdLst/>
            <a:ahLst/>
            <a:cxnLst/>
            <a:rect l="l" t="t" r="r" b="b"/>
            <a:pathLst>
              <a:path w="19210" h="32752" extrusionOk="0">
                <a:moveTo>
                  <a:pt x="14053" y="490"/>
                </a:moveTo>
                <a:lnTo>
                  <a:pt x="14053" y="490"/>
                </a:lnTo>
                <a:cubicBezTo>
                  <a:pt x="14026" y="597"/>
                  <a:pt x="13999" y="758"/>
                  <a:pt x="13972" y="918"/>
                </a:cubicBezTo>
                <a:cubicBezTo>
                  <a:pt x="13972" y="865"/>
                  <a:pt x="13972" y="838"/>
                  <a:pt x="13946" y="838"/>
                </a:cubicBezTo>
                <a:cubicBezTo>
                  <a:pt x="13972" y="731"/>
                  <a:pt x="14026" y="597"/>
                  <a:pt x="14053" y="490"/>
                </a:cubicBezTo>
                <a:close/>
                <a:moveTo>
                  <a:pt x="13651" y="1560"/>
                </a:moveTo>
                <a:lnTo>
                  <a:pt x="13651" y="1560"/>
                </a:lnTo>
                <a:cubicBezTo>
                  <a:pt x="13276" y="3862"/>
                  <a:pt x="12045" y="5923"/>
                  <a:pt x="11189" y="8038"/>
                </a:cubicBezTo>
                <a:cubicBezTo>
                  <a:pt x="10522" y="9665"/>
                  <a:pt x="10466" y="11531"/>
                  <a:pt x="10493" y="13318"/>
                </a:cubicBezTo>
                <a:lnTo>
                  <a:pt x="10493" y="13318"/>
                </a:lnTo>
                <a:cubicBezTo>
                  <a:pt x="10490" y="13217"/>
                  <a:pt x="10464" y="13118"/>
                  <a:pt x="10439" y="13043"/>
                </a:cubicBezTo>
                <a:cubicBezTo>
                  <a:pt x="10091" y="10634"/>
                  <a:pt x="9904" y="8412"/>
                  <a:pt x="11001" y="6191"/>
                </a:cubicBezTo>
                <a:cubicBezTo>
                  <a:pt x="11724" y="4772"/>
                  <a:pt x="12714" y="3541"/>
                  <a:pt x="13410" y="2123"/>
                </a:cubicBezTo>
                <a:cubicBezTo>
                  <a:pt x="13491" y="1935"/>
                  <a:pt x="13571" y="1748"/>
                  <a:pt x="13651" y="1560"/>
                </a:cubicBezTo>
                <a:close/>
                <a:moveTo>
                  <a:pt x="13972" y="945"/>
                </a:moveTo>
                <a:lnTo>
                  <a:pt x="13972" y="945"/>
                </a:lnTo>
                <a:cubicBezTo>
                  <a:pt x="13972" y="1079"/>
                  <a:pt x="13946" y="1212"/>
                  <a:pt x="13946" y="1346"/>
                </a:cubicBezTo>
                <a:cubicBezTo>
                  <a:pt x="13946" y="2524"/>
                  <a:pt x="13758" y="3702"/>
                  <a:pt x="13517" y="4853"/>
                </a:cubicBezTo>
                <a:cubicBezTo>
                  <a:pt x="12821" y="7877"/>
                  <a:pt x="11376" y="10580"/>
                  <a:pt x="10760" y="13605"/>
                </a:cubicBezTo>
                <a:cubicBezTo>
                  <a:pt x="10787" y="11357"/>
                  <a:pt x="10921" y="9189"/>
                  <a:pt x="11858" y="7074"/>
                </a:cubicBezTo>
                <a:cubicBezTo>
                  <a:pt x="12741" y="5094"/>
                  <a:pt x="13785" y="3140"/>
                  <a:pt x="13972" y="945"/>
                </a:cubicBezTo>
                <a:close/>
                <a:moveTo>
                  <a:pt x="5002" y="14350"/>
                </a:moveTo>
                <a:cubicBezTo>
                  <a:pt x="5585" y="14350"/>
                  <a:pt x="6085" y="14646"/>
                  <a:pt x="6746" y="15104"/>
                </a:cubicBezTo>
                <a:cubicBezTo>
                  <a:pt x="6879" y="15184"/>
                  <a:pt x="7013" y="15264"/>
                  <a:pt x="7147" y="15372"/>
                </a:cubicBezTo>
                <a:cubicBezTo>
                  <a:pt x="6694" y="15252"/>
                  <a:pt x="6232" y="15200"/>
                  <a:pt x="5767" y="15200"/>
                </a:cubicBezTo>
                <a:cubicBezTo>
                  <a:pt x="4364" y="15200"/>
                  <a:pt x="2927" y="15672"/>
                  <a:pt x="1580" y="16174"/>
                </a:cubicBezTo>
                <a:cubicBezTo>
                  <a:pt x="2329" y="15666"/>
                  <a:pt x="3025" y="15077"/>
                  <a:pt x="3855" y="14676"/>
                </a:cubicBezTo>
                <a:cubicBezTo>
                  <a:pt x="4297" y="14450"/>
                  <a:pt x="4663" y="14350"/>
                  <a:pt x="5002" y="14350"/>
                </a:cubicBezTo>
                <a:close/>
                <a:moveTo>
                  <a:pt x="5753" y="15432"/>
                </a:moveTo>
                <a:cubicBezTo>
                  <a:pt x="6514" y="15432"/>
                  <a:pt x="7262" y="15581"/>
                  <a:pt x="7977" y="15960"/>
                </a:cubicBezTo>
                <a:cubicBezTo>
                  <a:pt x="8619" y="16389"/>
                  <a:pt x="9208" y="16870"/>
                  <a:pt x="9743" y="17406"/>
                </a:cubicBezTo>
                <a:cubicBezTo>
                  <a:pt x="8352" y="16737"/>
                  <a:pt x="6906" y="16389"/>
                  <a:pt x="5381" y="16335"/>
                </a:cubicBezTo>
                <a:lnTo>
                  <a:pt x="4765" y="16335"/>
                </a:lnTo>
                <a:cubicBezTo>
                  <a:pt x="3828" y="16335"/>
                  <a:pt x="2918" y="16469"/>
                  <a:pt x="1981" y="16576"/>
                </a:cubicBezTo>
                <a:cubicBezTo>
                  <a:pt x="1633" y="16603"/>
                  <a:pt x="1312" y="16629"/>
                  <a:pt x="964" y="16656"/>
                </a:cubicBezTo>
                <a:cubicBezTo>
                  <a:pt x="2489" y="16094"/>
                  <a:pt x="4149" y="15432"/>
                  <a:pt x="5753" y="15432"/>
                </a:cubicBezTo>
                <a:close/>
                <a:moveTo>
                  <a:pt x="18748" y="11060"/>
                </a:moveTo>
                <a:cubicBezTo>
                  <a:pt x="18737" y="11089"/>
                  <a:pt x="18737" y="11129"/>
                  <a:pt x="18737" y="11169"/>
                </a:cubicBezTo>
                <a:cubicBezTo>
                  <a:pt x="18603" y="11892"/>
                  <a:pt x="18442" y="12588"/>
                  <a:pt x="18282" y="13284"/>
                </a:cubicBezTo>
                <a:cubicBezTo>
                  <a:pt x="17907" y="14729"/>
                  <a:pt x="17291" y="16255"/>
                  <a:pt x="16087" y="17165"/>
                </a:cubicBezTo>
                <a:cubicBezTo>
                  <a:pt x="14963" y="17995"/>
                  <a:pt x="13223" y="18289"/>
                  <a:pt x="12045" y="19119"/>
                </a:cubicBezTo>
                <a:cubicBezTo>
                  <a:pt x="12473" y="18342"/>
                  <a:pt x="12955" y="17700"/>
                  <a:pt x="13785" y="17218"/>
                </a:cubicBezTo>
                <a:cubicBezTo>
                  <a:pt x="14508" y="16790"/>
                  <a:pt x="15257" y="16469"/>
                  <a:pt x="15873" y="15907"/>
                </a:cubicBezTo>
                <a:cubicBezTo>
                  <a:pt x="16542" y="15291"/>
                  <a:pt x="17077" y="14408"/>
                  <a:pt x="17532" y="13659"/>
                </a:cubicBezTo>
                <a:cubicBezTo>
                  <a:pt x="18036" y="12864"/>
                  <a:pt x="18250" y="11859"/>
                  <a:pt x="18748" y="11060"/>
                </a:cubicBezTo>
                <a:close/>
                <a:moveTo>
                  <a:pt x="18549" y="10928"/>
                </a:moveTo>
                <a:lnTo>
                  <a:pt x="18549" y="10928"/>
                </a:lnTo>
                <a:cubicBezTo>
                  <a:pt x="18201" y="11517"/>
                  <a:pt x="18014" y="12213"/>
                  <a:pt x="17693" y="12856"/>
                </a:cubicBezTo>
                <a:cubicBezTo>
                  <a:pt x="17184" y="13899"/>
                  <a:pt x="16488" y="14863"/>
                  <a:pt x="15712" y="15719"/>
                </a:cubicBezTo>
                <a:cubicBezTo>
                  <a:pt x="15016" y="16469"/>
                  <a:pt x="13919" y="16844"/>
                  <a:pt x="13062" y="17379"/>
                </a:cubicBezTo>
                <a:cubicBezTo>
                  <a:pt x="12313" y="17861"/>
                  <a:pt x="11911" y="18798"/>
                  <a:pt x="11510" y="19547"/>
                </a:cubicBezTo>
                <a:cubicBezTo>
                  <a:pt x="11485" y="19571"/>
                  <a:pt x="11461" y="19573"/>
                  <a:pt x="11457" y="19594"/>
                </a:cubicBezTo>
                <a:lnTo>
                  <a:pt x="11457" y="19594"/>
                </a:lnTo>
                <a:cubicBezTo>
                  <a:pt x="11836" y="15557"/>
                  <a:pt x="16249" y="13818"/>
                  <a:pt x="18549" y="10928"/>
                </a:cubicBezTo>
                <a:close/>
                <a:moveTo>
                  <a:pt x="6505" y="16683"/>
                </a:moveTo>
                <a:lnTo>
                  <a:pt x="6505" y="16683"/>
                </a:lnTo>
                <a:cubicBezTo>
                  <a:pt x="7763" y="16844"/>
                  <a:pt x="8994" y="17245"/>
                  <a:pt x="10145" y="17914"/>
                </a:cubicBezTo>
                <a:cubicBezTo>
                  <a:pt x="10573" y="18450"/>
                  <a:pt x="10921" y="19065"/>
                  <a:pt x="11135" y="19788"/>
                </a:cubicBezTo>
                <a:cubicBezTo>
                  <a:pt x="9315" y="19172"/>
                  <a:pt x="8191" y="17432"/>
                  <a:pt x="6505" y="16683"/>
                </a:cubicBezTo>
                <a:close/>
                <a:moveTo>
                  <a:pt x="6772" y="20270"/>
                </a:moveTo>
                <a:cubicBezTo>
                  <a:pt x="7736" y="21581"/>
                  <a:pt x="9342" y="22384"/>
                  <a:pt x="10466" y="23535"/>
                </a:cubicBezTo>
                <a:cubicBezTo>
                  <a:pt x="9074" y="22598"/>
                  <a:pt x="7120" y="22331"/>
                  <a:pt x="6826" y="20350"/>
                </a:cubicBezTo>
                <a:cubicBezTo>
                  <a:pt x="6799" y="20323"/>
                  <a:pt x="6772" y="20296"/>
                  <a:pt x="6746" y="20270"/>
                </a:cubicBezTo>
                <a:close/>
                <a:moveTo>
                  <a:pt x="16221" y="20698"/>
                </a:moveTo>
                <a:cubicBezTo>
                  <a:pt x="15685" y="21635"/>
                  <a:pt x="14267" y="22304"/>
                  <a:pt x="13464" y="22812"/>
                </a:cubicBezTo>
                <a:cubicBezTo>
                  <a:pt x="12955" y="23187"/>
                  <a:pt x="12233" y="23615"/>
                  <a:pt x="11831" y="24177"/>
                </a:cubicBezTo>
                <a:cubicBezTo>
                  <a:pt x="12286" y="22357"/>
                  <a:pt x="14722" y="21768"/>
                  <a:pt x="16221" y="20698"/>
                </a:cubicBezTo>
                <a:close/>
                <a:moveTo>
                  <a:pt x="6692" y="20939"/>
                </a:moveTo>
                <a:cubicBezTo>
                  <a:pt x="7388" y="22893"/>
                  <a:pt x="9957" y="22866"/>
                  <a:pt x="11135" y="24445"/>
                </a:cubicBezTo>
                <a:cubicBezTo>
                  <a:pt x="9395" y="23481"/>
                  <a:pt x="6772" y="23080"/>
                  <a:pt x="6692" y="20939"/>
                </a:cubicBezTo>
                <a:close/>
                <a:moveTo>
                  <a:pt x="16194" y="21126"/>
                </a:moveTo>
                <a:cubicBezTo>
                  <a:pt x="15766" y="22304"/>
                  <a:pt x="14749" y="22919"/>
                  <a:pt x="13571" y="23455"/>
                </a:cubicBezTo>
                <a:cubicBezTo>
                  <a:pt x="12982" y="23722"/>
                  <a:pt x="12393" y="24017"/>
                  <a:pt x="11938" y="24445"/>
                </a:cubicBezTo>
                <a:cubicBezTo>
                  <a:pt x="12447" y="23562"/>
                  <a:pt x="13785" y="22919"/>
                  <a:pt x="14534" y="22411"/>
                </a:cubicBezTo>
                <a:cubicBezTo>
                  <a:pt x="15070" y="22063"/>
                  <a:pt x="15739" y="21661"/>
                  <a:pt x="16194" y="21126"/>
                </a:cubicBezTo>
                <a:close/>
                <a:moveTo>
                  <a:pt x="14048" y="0"/>
                </a:moveTo>
                <a:cubicBezTo>
                  <a:pt x="14002" y="0"/>
                  <a:pt x="13958" y="28"/>
                  <a:pt x="13946" y="88"/>
                </a:cubicBezTo>
                <a:cubicBezTo>
                  <a:pt x="13196" y="2390"/>
                  <a:pt x="11751" y="4183"/>
                  <a:pt x="10680" y="6298"/>
                </a:cubicBezTo>
                <a:cubicBezTo>
                  <a:pt x="9610" y="8466"/>
                  <a:pt x="9877" y="10795"/>
                  <a:pt x="10225" y="13096"/>
                </a:cubicBezTo>
                <a:cubicBezTo>
                  <a:pt x="10305" y="13766"/>
                  <a:pt x="10413" y="14435"/>
                  <a:pt x="10520" y="15104"/>
                </a:cubicBezTo>
                <a:cubicBezTo>
                  <a:pt x="10520" y="15131"/>
                  <a:pt x="10520" y="15157"/>
                  <a:pt x="10520" y="15157"/>
                </a:cubicBezTo>
                <a:cubicBezTo>
                  <a:pt x="10520" y="15184"/>
                  <a:pt x="10520" y="15211"/>
                  <a:pt x="10546" y="15211"/>
                </a:cubicBezTo>
                <a:cubicBezTo>
                  <a:pt x="10734" y="16469"/>
                  <a:pt x="10921" y="17727"/>
                  <a:pt x="11082" y="18985"/>
                </a:cubicBezTo>
                <a:cubicBezTo>
                  <a:pt x="10520" y="17700"/>
                  <a:pt x="9502" y="16737"/>
                  <a:pt x="8352" y="15907"/>
                </a:cubicBezTo>
                <a:cubicBezTo>
                  <a:pt x="8352" y="15880"/>
                  <a:pt x="8352" y="15853"/>
                  <a:pt x="8325" y="15853"/>
                </a:cubicBezTo>
                <a:cubicBezTo>
                  <a:pt x="8298" y="15853"/>
                  <a:pt x="8271" y="15827"/>
                  <a:pt x="8271" y="15827"/>
                </a:cubicBezTo>
                <a:cubicBezTo>
                  <a:pt x="7602" y="15345"/>
                  <a:pt x="6906" y="14890"/>
                  <a:pt x="6237" y="14461"/>
                </a:cubicBezTo>
                <a:cubicBezTo>
                  <a:pt x="5829" y="14193"/>
                  <a:pt x="5417" y="14081"/>
                  <a:pt x="5004" y="14081"/>
                </a:cubicBezTo>
                <a:cubicBezTo>
                  <a:pt x="3280" y="14081"/>
                  <a:pt x="1550" y="16040"/>
                  <a:pt x="81" y="16710"/>
                </a:cubicBezTo>
                <a:cubicBezTo>
                  <a:pt x="27" y="16737"/>
                  <a:pt x="1" y="16790"/>
                  <a:pt x="27" y="16844"/>
                </a:cubicBezTo>
                <a:cubicBezTo>
                  <a:pt x="27" y="16870"/>
                  <a:pt x="54" y="16870"/>
                  <a:pt x="54" y="16870"/>
                </a:cubicBezTo>
                <a:cubicBezTo>
                  <a:pt x="54" y="16870"/>
                  <a:pt x="54" y="16897"/>
                  <a:pt x="81" y="16897"/>
                </a:cubicBezTo>
                <a:cubicBezTo>
                  <a:pt x="81" y="16924"/>
                  <a:pt x="108" y="16924"/>
                  <a:pt x="108" y="16924"/>
                </a:cubicBezTo>
                <a:lnTo>
                  <a:pt x="135" y="16924"/>
                </a:lnTo>
                <a:cubicBezTo>
                  <a:pt x="1580" y="16924"/>
                  <a:pt x="2972" y="16656"/>
                  <a:pt x="4390" y="16576"/>
                </a:cubicBezTo>
                <a:lnTo>
                  <a:pt x="5354" y="16576"/>
                </a:lnTo>
                <a:cubicBezTo>
                  <a:pt x="7736" y="16870"/>
                  <a:pt x="8967" y="19413"/>
                  <a:pt x="11242" y="20082"/>
                </a:cubicBezTo>
                <a:cubicBezTo>
                  <a:pt x="11376" y="21367"/>
                  <a:pt x="11483" y="22679"/>
                  <a:pt x="11483" y="23990"/>
                </a:cubicBezTo>
                <a:cubicBezTo>
                  <a:pt x="11483" y="24124"/>
                  <a:pt x="11483" y="24284"/>
                  <a:pt x="11483" y="24445"/>
                </a:cubicBezTo>
                <a:cubicBezTo>
                  <a:pt x="10413" y="22545"/>
                  <a:pt x="7977" y="21715"/>
                  <a:pt x="6799" y="19895"/>
                </a:cubicBezTo>
                <a:cubicBezTo>
                  <a:pt x="6778" y="19863"/>
                  <a:pt x="6740" y="19848"/>
                  <a:pt x="6701" y="19848"/>
                </a:cubicBezTo>
                <a:cubicBezTo>
                  <a:pt x="6640" y="19848"/>
                  <a:pt x="6574" y="19884"/>
                  <a:pt x="6558" y="19948"/>
                </a:cubicBezTo>
                <a:cubicBezTo>
                  <a:pt x="6237" y="21340"/>
                  <a:pt x="6719" y="22411"/>
                  <a:pt x="7897" y="23241"/>
                </a:cubicBezTo>
                <a:cubicBezTo>
                  <a:pt x="8967" y="23990"/>
                  <a:pt x="10386" y="24177"/>
                  <a:pt x="11456" y="24954"/>
                </a:cubicBezTo>
                <a:cubicBezTo>
                  <a:pt x="11349" y="27523"/>
                  <a:pt x="10734" y="30093"/>
                  <a:pt x="10145" y="32609"/>
                </a:cubicBezTo>
                <a:cubicBezTo>
                  <a:pt x="10112" y="32690"/>
                  <a:pt x="10188" y="32751"/>
                  <a:pt x="10265" y="32751"/>
                </a:cubicBezTo>
                <a:cubicBezTo>
                  <a:pt x="10315" y="32751"/>
                  <a:pt x="10365" y="32725"/>
                  <a:pt x="10386" y="32662"/>
                </a:cubicBezTo>
                <a:cubicBezTo>
                  <a:pt x="10760" y="31003"/>
                  <a:pt x="11108" y="29343"/>
                  <a:pt x="11430" y="27684"/>
                </a:cubicBezTo>
                <a:cubicBezTo>
                  <a:pt x="11563" y="26854"/>
                  <a:pt x="11670" y="26024"/>
                  <a:pt x="11697" y="25194"/>
                </a:cubicBezTo>
                <a:cubicBezTo>
                  <a:pt x="12179" y="24017"/>
                  <a:pt x="13839" y="23669"/>
                  <a:pt x="14829" y="23080"/>
                </a:cubicBezTo>
                <a:cubicBezTo>
                  <a:pt x="15899" y="22491"/>
                  <a:pt x="16488" y="21581"/>
                  <a:pt x="16595" y="20377"/>
                </a:cubicBezTo>
                <a:cubicBezTo>
                  <a:pt x="16595" y="20350"/>
                  <a:pt x="16595" y="20350"/>
                  <a:pt x="16595" y="20323"/>
                </a:cubicBezTo>
                <a:cubicBezTo>
                  <a:pt x="16622" y="20270"/>
                  <a:pt x="16569" y="20243"/>
                  <a:pt x="16515" y="20216"/>
                </a:cubicBezTo>
                <a:lnTo>
                  <a:pt x="16462" y="20216"/>
                </a:lnTo>
                <a:cubicBezTo>
                  <a:pt x="16435" y="20216"/>
                  <a:pt x="16435" y="20243"/>
                  <a:pt x="16408" y="20243"/>
                </a:cubicBezTo>
                <a:cubicBezTo>
                  <a:pt x="15043" y="21474"/>
                  <a:pt x="12473" y="21983"/>
                  <a:pt x="11724" y="23722"/>
                </a:cubicBezTo>
                <a:cubicBezTo>
                  <a:pt x="11724" y="22571"/>
                  <a:pt x="11644" y="21447"/>
                  <a:pt x="11510" y="20323"/>
                </a:cubicBezTo>
                <a:cubicBezTo>
                  <a:pt x="11510" y="20189"/>
                  <a:pt x="11483" y="20082"/>
                  <a:pt x="11483" y="19948"/>
                </a:cubicBezTo>
                <a:cubicBezTo>
                  <a:pt x="12072" y="19172"/>
                  <a:pt x="13250" y="18824"/>
                  <a:pt x="14106" y="18450"/>
                </a:cubicBezTo>
                <a:cubicBezTo>
                  <a:pt x="15070" y="18021"/>
                  <a:pt x="16060" y="17593"/>
                  <a:pt x="16809" y="16844"/>
                </a:cubicBezTo>
                <a:cubicBezTo>
                  <a:pt x="18522" y="15157"/>
                  <a:pt x="18790" y="12160"/>
                  <a:pt x="19192" y="9938"/>
                </a:cubicBezTo>
                <a:cubicBezTo>
                  <a:pt x="19210" y="9848"/>
                  <a:pt x="19130" y="9770"/>
                  <a:pt x="19060" y="9770"/>
                </a:cubicBezTo>
                <a:cubicBezTo>
                  <a:pt x="19026" y="9770"/>
                  <a:pt x="18995" y="9788"/>
                  <a:pt x="18978" y="9831"/>
                </a:cubicBezTo>
                <a:cubicBezTo>
                  <a:pt x="18014" y="11758"/>
                  <a:pt x="15846" y="13070"/>
                  <a:pt x="14294" y="14488"/>
                </a:cubicBezTo>
                <a:cubicBezTo>
                  <a:pt x="12982" y="15693"/>
                  <a:pt x="11751" y="17138"/>
                  <a:pt x="11349" y="18851"/>
                </a:cubicBezTo>
                <a:cubicBezTo>
                  <a:pt x="11162" y="17593"/>
                  <a:pt x="10975" y="16335"/>
                  <a:pt x="10760" y="15104"/>
                </a:cubicBezTo>
                <a:cubicBezTo>
                  <a:pt x="11028" y="12534"/>
                  <a:pt x="11911" y="10233"/>
                  <a:pt x="12821" y="7877"/>
                </a:cubicBezTo>
                <a:cubicBezTo>
                  <a:pt x="13758" y="5334"/>
                  <a:pt x="14267" y="2818"/>
                  <a:pt x="14160" y="115"/>
                </a:cubicBezTo>
                <a:cubicBezTo>
                  <a:pt x="14160" y="42"/>
                  <a:pt x="14103" y="0"/>
                  <a:pt x="140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9" name="Google Shape;979;p38"/>
          <p:cNvSpPr txBox="1">
            <a:spLocks noGrp="1"/>
          </p:cNvSpPr>
          <p:nvPr>
            <p:ph type="subTitle" idx="1"/>
          </p:nvPr>
        </p:nvSpPr>
        <p:spPr>
          <a:xfrm>
            <a:off x="1613400" y="1323950"/>
            <a:ext cx="3573300" cy="454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200" b="1">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0" name="Google Shape;980;p38"/>
          <p:cNvSpPr txBox="1">
            <a:spLocks noGrp="1"/>
          </p:cNvSpPr>
          <p:nvPr>
            <p:ph type="subTitle" idx="2"/>
          </p:nvPr>
        </p:nvSpPr>
        <p:spPr>
          <a:xfrm>
            <a:off x="1613400" y="2377655"/>
            <a:ext cx="3573300" cy="454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200" b="1">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1" name="Google Shape;981;p38"/>
          <p:cNvSpPr txBox="1">
            <a:spLocks noGrp="1"/>
          </p:cNvSpPr>
          <p:nvPr>
            <p:ph type="subTitle" idx="3"/>
          </p:nvPr>
        </p:nvSpPr>
        <p:spPr>
          <a:xfrm>
            <a:off x="1613400" y="1791690"/>
            <a:ext cx="35733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82" name="Google Shape;982;p38"/>
          <p:cNvSpPr txBox="1">
            <a:spLocks noGrp="1"/>
          </p:cNvSpPr>
          <p:nvPr>
            <p:ph type="subTitle" idx="4"/>
          </p:nvPr>
        </p:nvSpPr>
        <p:spPr>
          <a:xfrm>
            <a:off x="1613400" y="2845395"/>
            <a:ext cx="35733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983" name="Google Shape;983;p38"/>
          <p:cNvSpPr txBox="1">
            <a:spLocks noGrp="1"/>
          </p:cNvSpPr>
          <p:nvPr>
            <p:ph type="subTitle" idx="5"/>
          </p:nvPr>
        </p:nvSpPr>
        <p:spPr>
          <a:xfrm>
            <a:off x="1613400" y="3431360"/>
            <a:ext cx="3573300" cy="454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2200" b="1">
                <a:solidFill>
                  <a:schemeClr val="accent2"/>
                </a:solidFill>
                <a:latin typeface="Hammersmith One"/>
                <a:ea typeface="Hammersmith One"/>
                <a:cs typeface="Hammersmith One"/>
                <a:sym typeface="Hammersmith 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84" name="Google Shape;984;p38"/>
          <p:cNvSpPr txBox="1">
            <a:spLocks noGrp="1"/>
          </p:cNvSpPr>
          <p:nvPr>
            <p:ph type="subTitle" idx="6"/>
          </p:nvPr>
        </p:nvSpPr>
        <p:spPr>
          <a:xfrm>
            <a:off x="1613400" y="3899100"/>
            <a:ext cx="35733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6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9">
  <p:cSld name="CUSTOM_49">
    <p:spTree>
      <p:nvGrpSpPr>
        <p:cNvPr id="1" name="Shape 1254"/>
        <p:cNvGrpSpPr/>
        <p:nvPr/>
      </p:nvGrpSpPr>
      <p:grpSpPr>
        <a:xfrm>
          <a:off x="0" y="0"/>
          <a:ext cx="0" cy="0"/>
          <a:chOff x="0" y="0"/>
          <a:chExt cx="0" cy="0"/>
        </a:xfrm>
      </p:grpSpPr>
      <p:sp>
        <p:nvSpPr>
          <p:cNvPr id="1255" name="Google Shape;1255;p51"/>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6" name="Google Shape;1256;p51"/>
          <p:cNvSpPr/>
          <p:nvPr/>
        </p:nvSpPr>
        <p:spPr>
          <a:xfrm>
            <a:off x="-419100" y="416338"/>
            <a:ext cx="2264661" cy="1997587"/>
          </a:xfrm>
          <a:custGeom>
            <a:avLst/>
            <a:gdLst/>
            <a:ahLst/>
            <a:cxnLst/>
            <a:rect l="l" t="t" r="r" b="b"/>
            <a:pathLst>
              <a:path w="13679" h="12066" extrusionOk="0">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1"/>
          <p:cNvSpPr/>
          <p:nvPr/>
        </p:nvSpPr>
        <p:spPr>
          <a:xfrm rot="4132171">
            <a:off x="6908594" y="2764384"/>
            <a:ext cx="3403944" cy="3389830"/>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0">
  <p:cSld name="CUSTOM_50">
    <p:spTree>
      <p:nvGrpSpPr>
        <p:cNvPr id="1" name="Shape 1258"/>
        <p:cNvGrpSpPr/>
        <p:nvPr/>
      </p:nvGrpSpPr>
      <p:grpSpPr>
        <a:xfrm>
          <a:off x="0" y="0"/>
          <a:ext cx="0" cy="0"/>
          <a:chOff x="0" y="0"/>
          <a:chExt cx="0" cy="0"/>
        </a:xfrm>
      </p:grpSpPr>
      <p:sp>
        <p:nvSpPr>
          <p:cNvPr id="1259" name="Google Shape;1259;p52"/>
          <p:cNvSpPr/>
          <p:nvPr/>
        </p:nvSpPr>
        <p:spPr>
          <a:xfrm rot="5400000">
            <a:off x="-2348450" y="757133"/>
            <a:ext cx="4913539" cy="3022943"/>
          </a:xfrm>
          <a:custGeom>
            <a:avLst/>
            <a:gdLst/>
            <a:ahLst/>
            <a:cxnLst/>
            <a:rect l="l" t="t" r="r" b="b"/>
            <a:pathLst>
              <a:path w="59643" h="36694" extrusionOk="0">
                <a:moveTo>
                  <a:pt x="6271" y="15779"/>
                </a:moveTo>
                <a:cubicBezTo>
                  <a:pt x="9374" y="14178"/>
                  <a:pt x="17513" y="18347"/>
                  <a:pt x="23150" y="11676"/>
                </a:cubicBezTo>
                <a:cubicBezTo>
                  <a:pt x="28787" y="5004"/>
                  <a:pt x="30455" y="1"/>
                  <a:pt x="37327" y="2302"/>
                </a:cubicBezTo>
                <a:cubicBezTo>
                  <a:pt x="44198" y="4571"/>
                  <a:pt x="43064" y="13410"/>
                  <a:pt x="47601" y="15779"/>
                </a:cubicBezTo>
                <a:cubicBezTo>
                  <a:pt x="52104" y="18147"/>
                  <a:pt x="59643" y="31690"/>
                  <a:pt x="43364" y="34192"/>
                </a:cubicBezTo>
                <a:cubicBezTo>
                  <a:pt x="27120" y="36694"/>
                  <a:pt x="10441" y="33158"/>
                  <a:pt x="5204" y="27520"/>
                </a:cubicBezTo>
                <a:cubicBezTo>
                  <a:pt x="0" y="21883"/>
                  <a:pt x="3136" y="17380"/>
                  <a:pt x="6271" y="1577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2"/>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44250" y="445025"/>
            <a:ext cx="8055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1pPr>
            <a:lvl2pPr lvl="1">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2pPr>
            <a:lvl3pPr lvl="2">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3pPr>
            <a:lvl4pPr lvl="3">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4pPr>
            <a:lvl5pPr lvl="4">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5pPr>
            <a:lvl6pPr lvl="5">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6pPr>
            <a:lvl7pPr lvl="6">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7pPr>
            <a:lvl8pPr lvl="7">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8pPr>
            <a:lvl9pPr lvl="8">
              <a:spcBef>
                <a:spcPts val="0"/>
              </a:spcBef>
              <a:spcAft>
                <a:spcPts val="0"/>
              </a:spcAft>
              <a:buClr>
                <a:schemeClr val="accent2"/>
              </a:buClr>
              <a:buSzPts val="3000"/>
              <a:buFont typeface="Hammersmith One"/>
              <a:buNone/>
              <a:defRPr sz="3000" b="1">
                <a:solidFill>
                  <a:schemeClr val="accent2"/>
                </a:solidFill>
                <a:latin typeface="Hammersmith One"/>
                <a:ea typeface="Hammersmith One"/>
                <a:cs typeface="Hammersmith One"/>
                <a:sym typeface="Hammersmith One"/>
              </a:defRPr>
            </a:lvl9pPr>
          </a:lstStyle>
          <a:p>
            <a:endParaRPr/>
          </a:p>
        </p:txBody>
      </p:sp>
      <p:sp>
        <p:nvSpPr>
          <p:cNvPr id="7" name="Google Shape;7;p1"/>
          <p:cNvSpPr txBox="1">
            <a:spLocks noGrp="1"/>
          </p:cNvSpPr>
          <p:nvPr>
            <p:ph type="body" idx="1"/>
          </p:nvPr>
        </p:nvSpPr>
        <p:spPr>
          <a:xfrm>
            <a:off x="544250" y="1152475"/>
            <a:ext cx="8055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accent2"/>
              </a:buClr>
              <a:buSzPts val="1800"/>
              <a:buFont typeface="Manjari"/>
              <a:buChar char="●"/>
              <a:defRPr sz="1800">
                <a:solidFill>
                  <a:schemeClr val="accent2"/>
                </a:solidFill>
                <a:latin typeface="Manjari"/>
                <a:ea typeface="Manjari"/>
                <a:cs typeface="Manjari"/>
                <a:sym typeface="Manjari"/>
              </a:defRPr>
            </a:lvl1pPr>
            <a:lvl2pPr marL="914400" lvl="1"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2pPr>
            <a:lvl3pPr marL="1371600" lvl="2"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3pPr>
            <a:lvl4pPr marL="1828800" lvl="3"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4pPr>
            <a:lvl5pPr marL="2286000" lvl="4"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5pPr>
            <a:lvl6pPr marL="2743200" lvl="5"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6pPr>
            <a:lvl7pPr marL="3200400" lvl="6"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7pPr>
            <a:lvl8pPr marL="3657600" lvl="7"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8pPr>
            <a:lvl9pPr marL="4114800" lvl="8" indent="-317500">
              <a:lnSpc>
                <a:spcPct val="100000"/>
              </a:lnSpc>
              <a:spcBef>
                <a:spcPts val="0"/>
              </a:spcBef>
              <a:spcAft>
                <a:spcPts val="0"/>
              </a:spcAft>
              <a:buClr>
                <a:schemeClr val="accent2"/>
              </a:buClr>
              <a:buSzPts val="1400"/>
              <a:buFont typeface="Manjari"/>
              <a:buChar char="■"/>
              <a:defRPr>
                <a:solidFill>
                  <a:schemeClr val="accent2"/>
                </a:solidFill>
                <a:latin typeface="Manjari"/>
                <a:ea typeface="Manjari"/>
                <a:cs typeface="Manjari"/>
                <a:sym typeface="Manjari"/>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8" r:id="rId5"/>
    <p:sldLayoutId id="2147483659" r:id="rId6"/>
    <p:sldLayoutId id="2147483684" r:id="rId7"/>
    <p:sldLayoutId id="2147483697" r:id="rId8"/>
    <p:sldLayoutId id="2147483698" r:id="rId9"/>
    <p:sldLayoutId id="2147483703" r:id="rId10"/>
    <p:sldLayoutId id="2147483707" r:id="rId11"/>
  </p:sldLayoutIdLst>
  <mc:AlternateContent xmlns:mc="http://schemas.openxmlformats.org/markup-compatibility/2006" xmlns:p14="http://schemas.microsoft.com/office/powerpoint/2010/main">
    <mc:Choice Requires="p14">
      <p:transition spd="slow">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slide" Target="slide8.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9.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slide" Target="slide14.xml"/><Relationship Id="rId4" Type="http://schemas.openxmlformats.org/officeDocument/2006/relationships/slide" Target="slide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slide" Target="slide6.xml"/><Relationship Id="rId4" Type="http://schemas.openxmlformats.org/officeDocument/2006/relationships/slide" Target="slide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04"/>
        <p:cNvGrpSpPr/>
        <p:nvPr/>
      </p:nvGrpSpPr>
      <p:grpSpPr>
        <a:xfrm>
          <a:off x="0" y="0"/>
          <a:ext cx="0" cy="0"/>
          <a:chOff x="0" y="0"/>
          <a:chExt cx="0" cy="0"/>
        </a:xfrm>
      </p:grpSpPr>
      <p:sp>
        <p:nvSpPr>
          <p:cNvPr id="2005" name="Google Shape;2005;p83"/>
          <p:cNvSpPr txBox="1">
            <a:spLocks noGrp="1"/>
          </p:cNvSpPr>
          <p:nvPr>
            <p:ph type="ctrTitle"/>
          </p:nvPr>
        </p:nvSpPr>
        <p:spPr>
          <a:xfrm>
            <a:off x="1501459" y="1001603"/>
            <a:ext cx="65778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solidFill>
                  <a:schemeClr val="accent2"/>
                </a:solidFill>
              </a:rPr>
              <a:t>SMART PERSONAL FINANCE MANAGER</a:t>
            </a:r>
            <a:endParaRPr dirty="0">
              <a:solidFill>
                <a:schemeClr val="accent2"/>
              </a:solidFill>
            </a:endParaRPr>
          </a:p>
        </p:txBody>
      </p:sp>
      <p:sp>
        <p:nvSpPr>
          <p:cNvPr id="2006" name="Google Shape;2006;p83"/>
          <p:cNvSpPr txBox="1">
            <a:spLocks noGrp="1"/>
          </p:cNvSpPr>
          <p:nvPr>
            <p:ph type="subTitle" idx="1"/>
          </p:nvPr>
        </p:nvSpPr>
        <p:spPr>
          <a:xfrm>
            <a:off x="5400467" y="2805508"/>
            <a:ext cx="5673585" cy="19776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dirty="0" smtClean="0"/>
          </a:p>
          <a:p>
            <a:pPr marL="0" lvl="0" indent="0" algn="l" rtl="0">
              <a:spcBef>
                <a:spcPts val="0"/>
              </a:spcBef>
              <a:spcAft>
                <a:spcPts val="0"/>
              </a:spcAft>
              <a:buClr>
                <a:schemeClr val="dk1"/>
              </a:buClr>
              <a:buSzPts val="1100"/>
              <a:buFont typeface="Arial"/>
              <a:buNone/>
            </a:pPr>
            <a:r>
              <a:rPr lang="vi-VN" dirty="0"/>
              <a:t>	</a:t>
            </a:r>
            <a:endParaRPr lang="en-US" dirty="0" smtClean="0"/>
          </a:p>
          <a:p>
            <a:pPr marL="0" lvl="0" indent="0" algn="l" rtl="0">
              <a:spcBef>
                <a:spcPts val="0"/>
              </a:spcBef>
              <a:spcAft>
                <a:spcPts val="0"/>
              </a:spcAft>
              <a:buClr>
                <a:schemeClr val="dk1"/>
              </a:buClr>
              <a:buSzPts val="1100"/>
              <a:buFont typeface="Arial"/>
              <a:buNone/>
            </a:pPr>
            <a:endParaRPr lang="en-US" dirty="0"/>
          </a:p>
          <a:p>
            <a:pPr marL="0" lvl="0" indent="0" algn="l" rtl="0">
              <a:spcBef>
                <a:spcPts val="0"/>
              </a:spcBef>
              <a:spcAft>
                <a:spcPts val="0"/>
              </a:spcAft>
              <a:buClr>
                <a:schemeClr val="dk1"/>
              </a:buClr>
              <a:buSzPts val="1100"/>
              <a:buFont typeface="Arial"/>
              <a:buNone/>
            </a:pPr>
            <a:endParaRPr lang="en-US" dirty="0" smtClean="0"/>
          </a:p>
          <a:p>
            <a:pPr marL="0" lvl="0" indent="0" algn="l" rtl="0">
              <a:spcBef>
                <a:spcPts val="0"/>
              </a:spcBef>
              <a:spcAft>
                <a:spcPts val="0"/>
              </a:spcAft>
              <a:buClr>
                <a:schemeClr val="dk1"/>
              </a:buClr>
              <a:buSzPts val="1100"/>
              <a:buFont typeface="Arial"/>
              <a:buNone/>
            </a:pPr>
            <a:r>
              <a:rPr lang="en-US" sz="1700" dirty="0" smtClean="0"/>
              <a:t>Ha </a:t>
            </a:r>
            <a:r>
              <a:rPr lang="en-US" sz="1700" dirty="0" err="1" smtClean="0"/>
              <a:t>Nhat</a:t>
            </a:r>
            <a:r>
              <a:rPr lang="en-US" sz="1700" dirty="0" smtClean="0"/>
              <a:t> Thai</a:t>
            </a:r>
            <a:r>
              <a:rPr lang="vi-VN" sz="1700" dirty="0"/>
              <a:t>	</a:t>
            </a:r>
            <a:r>
              <a:rPr lang="en-US" sz="1700" dirty="0" smtClean="0"/>
              <a:t>22521316</a:t>
            </a:r>
            <a:r>
              <a:rPr lang="vi-VN" dirty="0"/>
              <a:t>	</a:t>
            </a: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14"/>
        <p:cNvGrpSpPr/>
        <p:nvPr/>
      </p:nvGrpSpPr>
      <p:grpSpPr>
        <a:xfrm>
          <a:off x="0" y="0"/>
          <a:ext cx="0" cy="0"/>
          <a:chOff x="0" y="0"/>
          <a:chExt cx="0" cy="0"/>
        </a:xfrm>
      </p:grpSpPr>
      <p:sp>
        <p:nvSpPr>
          <p:cNvPr id="2215" name="Google Shape;2215;p102"/>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p>
            <a:pPr lvl="0"/>
            <a:r>
              <a:rPr lang="vi-VN" dirty="0">
                <a:solidFill>
                  <a:schemeClr val="hlink"/>
                </a:solidFill>
                <a:uFill>
                  <a:noFill/>
                </a:uFill>
              </a:rPr>
              <a:t>Relational </a:t>
            </a:r>
            <a:r>
              <a:rPr lang="en-US" dirty="0" smtClean="0">
                <a:solidFill>
                  <a:schemeClr val="hlink"/>
                </a:solidFill>
                <a:uFill>
                  <a:noFill/>
                </a:uFill>
              </a:rPr>
              <a:t>M</a:t>
            </a:r>
            <a:r>
              <a:rPr lang="vi-VN" dirty="0" smtClean="0">
                <a:solidFill>
                  <a:schemeClr val="hlink"/>
                </a:solidFill>
                <a:uFill>
                  <a:noFill/>
                </a:uFill>
              </a:rPr>
              <a:t>odel</a:t>
            </a:r>
            <a:endParaRPr dirty="0"/>
          </a:p>
        </p:txBody>
      </p:sp>
      <p:grpSp>
        <p:nvGrpSpPr>
          <p:cNvPr id="2216" name="Google Shape;2216;p102"/>
          <p:cNvGrpSpPr/>
          <p:nvPr/>
        </p:nvGrpSpPr>
        <p:grpSpPr>
          <a:xfrm>
            <a:off x="0" y="2497287"/>
            <a:ext cx="2080021" cy="2838397"/>
            <a:chOff x="1506150" y="1501000"/>
            <a:chExt cx="2080021" cy="2838397"/>
          </a:xfrm>
        </p:grpSpPr>
        <p:grpSp>
          <p:nvGrpSpPr>
            <p:cNvPr id="2217" name="Google Shape;2217;p102"/>
            <p:cNvGrpSpPr/>
            <p:nvPr/>
          </p:nvGrpSpPr>
          <p:grpSpPr>
            <a:xfrm>
              <a:off x="1506150" y="1501000"/>
              <a:ext cx="2080021" cy="2838397"/>
              <a:chOff x="1034825" y="1460000"/>
              <a:chExt cx="2080021" cy="2838397"/>
            </a:xfrm>
          </p:grpSpPr>
          <p:sp>
            <p:nvSpPr>
              <p:cNvPr id="2218" name="Google Shape;2218;p102"/>
              <p:cNvSpPr/>
              <p:nvPr/>
            </p:nvSpPr>
            <p:spPr>
              <a:xfrm>
                <a:off x="1108121" y="2003925"/>
                <a:ext cx="2006724" cy="1603148"/>
              </a:xfrm>
              <a:custGeom>
                <a:avLst/>
                <a:gdLst/>
                <a:ahLst/>
                <a:cxnLst/>
                <a:rect l="l" t="t" r="r" b="b"/>
                <a:pathLst>
                  <a:path w="36686" h="29308" extrusionOk="0">
                    <a:moveTo>
                      <a:pt x="8174" y="0"/>
                    </a:moveTo>
                    <a:lnTo>
                      <a:pt x="4588" y="15077"/>
                    </a:lnTo>
                    <a:cubicBezTo>
                      <a:pt x="4405" y="15061"/>
                      <a:pt x="4213" y="15053"/>
                      <a:pt x="4015" y="15053"/>
                    </a:cubicBezTo>
                    <a:cubicBezTo>
                      <a:pt x="2236" y="15053"/>
                      <a:pt x="1" y="15718"/>
                      <a:pt x="302" y="17934"/>
                    </a:cubicBezTo>
                    <a:cubicBezTo>
                      <a:pt x="423" y="18937"/>
                      <a:pt x="1183" y="19788"/>
                      <a:pt x="2095" y="20213"/>
                    </a:cubicBezTo>
                    <a:cubicBezTo>
                      <a:pt x="2670" y="20473"/>
                      <a:pt x="3290" y="20586"/>
                      <a:pt x="3907" y="20586"/>
                    </a:cubicBezTo>
                    <a:cubicBezTo>
                      <a:pt x="4301" y="20586"/>
                      <a:pt x="4695" y="20540"/>
                      <a:pt x="5074" y="20457"/>
                    </a:cubicBezTo>
                    <a:lnTo>
                      <a:pt x="5074" y="20457"/>
                    </a:lnTo>
                    <a:cubicBezTo>
                      <a:pt x="2946" y="21429"/>
                      <a:pt x="2217" y="23709"/>
                      <a:pt x="2794" y="25928"/>
                    </a:cubicBezTo>
                    <a:cubicBezTo>
                      <a:pt x="3304" y="27853"/>
                      <a:pt x="4770" y="28367"/>
                      <a:pt x="6190" y="28367"/>
                    </a:cubicBezTo>
                    <a:cubicBezTo>
                      <a:pt x="7820" y="28367"/>
                      <a:pt x="9390" y="27691"/>
                      <a:pt x="9390" y="27691"/>
                    </a:cubicBezTo>
                    <a:lnTo>
                      <a:pt x="15925" y="28937"/>
                    </a:lnTo>
                    <a:lnTo>
                      <a:pt x="18904" y="26353"/>
                    </a:lnTo>
                    <a:cubicBezTo>
                      <a:pt x="18904" y="26353"/>
                      <a:pt x="27445" y="29241"/>
                      <a:pt x="28205" y="29302"/>
                    </a:cubicBezTo>
                    <a:cubicBezTo>
                      <a:pt x="28236" y="29305"/>
                      <a:pt x="28271" y="29307"/>
                      <a:pt x="28310" y="29307"/>
                    </a:cubicBezTo>
                    <a:cubicBezTo>
                      <a:pt x="29245" y="29307"/>
                      <a:pt x="32493" y="28229"/>
                      <a:pt x="31822" y="24408"/>
                    </a:cubicBezTo>
                    <a:lnTo>
                      <a:pt x="31822" y="24408"/>
                    </a:lnTo>
                    <a:cubicBezTo>
                      <a:pt x="31944" y="25046"/>
                      <a:pt x="33008" y="25654"/>
                      <a:pt x="33555" y="25837"/>
                    </a:cubicBezTo>
                    <a:cubicBezTo>
                      <a:pt x="33830" y="25932"/>
                      <a:pt x="34129" y="25990"/>
                      <a:pt x="34423" y="25990"/>
                    </a:cubicBezTo>
                    <a:cubicBezTo>
                      <a:pt x="34877" y="25990"/>
                      <a:pt x="35320" y="25852"/>
                      <a:pt x="35652" y="25502"/>
                    </a:cubicBezTo>
                    <a:cubicBezTo>
                      <a:pt x="36685" y="24469"/>
                      <a:pt x="35804" y="22767"/>
                      <a:pt x="35044" y="21824"/>
                    </a:cubicBezTo>
                    <a:cubicBezTo>
                      <a:pt x="34898" y="21649"/>
                      <a:pt x="33992" y="20573"/>
                      <a:pt x="33653" y="20573"/>
                    </a:cubicBezTo>
                    <a:cubicBezTo>
                      <a:pt x="33639" y="20573"/>
                      <a:pt x="33627" y="20575"/>
                      <a:pt x="33616" y="20578"/>
                    </a:cubicBezTo>
                    <a:cubicBezTo>
                      <a:pt x="33616" y="20578"/>
                      <a:pt x="36260" y="19666"/>
                      <a:pt x="34375" y="16931"/>
                    </a:cubicBezTo>
                    <a:cubicBezTo>
                      <a:pt x="33324" y="15397"/>
                      <a:pt x="31863" y="15065"/>
                      <a:pt x="30794" y="15065"/>
                    </a:cubicBezTo>
                    <a:cubicBezTo>
                      <a:pt x="29978" y="15065"/>
                      <a:pt x="29391" y="15259"/>
                      <a:pt x="29391" y="15259"/>
                    </a:cubicBezTo>
                    <a:lnTo>
                      <a:pt x="27840" y="244"/>
                    </a:lnTo>
                    <a:lnTo>
                      <a:pt x="81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02"/>
              <p:cNvSpPr/>
              <p:nvPr/>
            </p:nvSpPr>
            <p:spPr>
              <a:xfrm>
                <a:off x="1034825" y="3299083"/>
                <a:ext cx="2070067" cy="999314"/>
              </a:xfrm>
              <a:custGeom>
                <a:avLst/>
                <a:gdLst/>
                <a:ahLst/>
                <a:cxnLst/>
                <a:rect l="l" t="t" r="r" b="b"/>
                <a:pathLst>
                  <a:path w="37844" h="18269" extrusionOk="0">
                    <a:moveTo>
                      <a:pt x="19727" y="0"/>
                    </a:moveTo>
                    <a:cubicBezTo>
                      <a:pt x="3709" y="0"/>
                      <a:pt x="0" y="18268"/>
                      <a:pt x="0" y="18268"/>
                    </a:cubicBezTo>
                    <a:lnTo>
                      <a:pt x="37843" y="18268"/>
                    </a:lnTo>
                    <a:cubicBezTo>
                      <a:pt x="37843" y="18268"/>
                      <a:pt x="35746" y="0"/>
                      <a:pt x="197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02"/>
              <p:cNvSpPr/>
              <p:nvPr/>
            </p:nvSpPr>
            <p:spPr>
              <a:xfrm>
                <a:off x="1315813" y="2254992"/>
                <a:ext cx="325903" cy="325903"/>
              </a:xfrm>
              <a:custGeom>
                <a:avLst/>
                <a:gdLst/>
                <a:ahLst/>
                <a:cxnLst/>
                <a:rect l="l" t="t" r="r" b="b"/>
                <a:pathLst>
                  <a:path w="5958" h="5958" extrusionOk="0">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rgbClr val="4D2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02"/>
              <p:cNvSpPr/>
              <p:nvPr/>
            </p:nvSpPr>
            <p:spPr>
              <a:xfrm>
                <a:off x="2522850" y="2254992"/>
                <a:ext cx="325957" cy="325903"/>
              </a:xfrm>
              <a:custGeom>
                <a:avLst/>
                <a:gdLst/>
                <a:ahLst/>
                <a:cxnLst/>
                <a:rect l="l" t="t" r="r" b="b"/>
                <a:pathLst>
                  <a:path w="5959" h="5958" extrusionOk="0">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rgbClr val="4D2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02"/>
              <p:cNvSpPr/>
              <p:nvPr/>
            </p:nvSpPr>
            <p:spPr>
              <a:xfrm>
                <a:off x="1935932" y="2647347"/>
                <a:ext cx="355878" cy="567020"/>
              </a:xfrm>
              <a:custGeom>
                <a:avLst/>
                <a:gdLst/>
                <a:ahLst/>
                <a:cxnLst/>
                <a:rect l="l" t="t" r="r" b="b"/>
                <a:pathLst>
                  <a:path w="6506" h="10366" extrusionOk="0">
                    <a:moveTo>
                      <a:pt x="6019" y="0"/>
                    </a:moveTo>
                    <a:lnTo>
                      <a:pt x="852" y="700"/>
                    </a:lnTo>
                    <a:lnTo>
                      <a:pt x="1" y="10365"/>
                    </a:lnTo>
                    <a:cubicBezTo>
                      <a:pt x="1703" y="10153"/>
                      <a:pt x="4500" y="9362"/>
                      <a:pt x="6506" y="6596"/>
                    </a:cubicBezTo>
                    <a:lnTo>
                      <a:pt x="6019" y="0"/>
                    </a:lnTo>
                    <a:close/>
                  </a:path>
                </a:pathLst>
              </a:custGeom>
              <a:solidFill>
                <a:srgbClr val="4D230D"/>
              </a:solidFill>
              <a:ln w="9525" cap="flat" cmpd="sng">
                <a:solidFill>
                  <a:srgbClr val="4D230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02"/>
              <p:cNvSpPr/>
              <p:nvPr/>
            </p:nvSpPr>
            <p:spPr>
              <a:xfrm>
                <a:off x="1518636" y="1580939"/>
                <a:ext cx="1137322" cy="1364492"/>
              </a:xfrm>
              <a:custGeom>
                <a:avLst/>
                <a:gdLst/>
                <a:ahLst/>
                <a:cxnLst/>
                <a:rect l="l" t="t" r="r" b="b"/>
                <a:pathLst>
                  <a:path w="20792" h="24945" extrusionOk="0">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rgbClr val="4D23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02"/>
              <p:cNvSpPr/>
              <p:nvPr/>
            </p:nvSpPr>
            <p:spPr>
              <a:xfrm>
                <a:off x="1916022" y="3008140"/>
                <a:ext cx="407406" cy="578617"/>
              </a:xfrm>
              <a:custGeom>
                <a:avLst/>
                <a:gdLst/>
                <a:ahLst/>
                <a:cxnLst/>
                <a:rect l="l" t="t" r="r" b="b"/>
                <a:pathLst>
                  <a:path w="7448" h="10578" extrusionOk="0">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rgbClr val="4D230D"/>
              </a:solidFill>
              <a:ln w="9525" cap="flat" cmpd="sng">
                <a:solidFill>
                  <a:srgbClr val="4D230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02"/>
              <p:cNvSpPr/>
              <p:nvPr/>
            </p:nvSpPr>
            <p:spPr>
              <a:xfrm>
                <a:off x="1799623" y="2321451"/>
                <a:ext cx="56560" cy="116456"/>
              </a:xfrm>
              <a:custGeom>
                <a:avLst/>
                <a:gdLst/>
                <a:ahLst/>
                <a:cxnLst/>
                <a:rect l="l" t="t" r="r" b="b"/>
                <a:pathLst>
                  <a:path w="1034" h="2129" extrusionOk="0">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02"/>
              <p:cNvSpPr/>
              <p:nvPr/>
            </p:nvSpPr>
            <p:spPr>
              <a:xfrm>
                <a:off x="2333319" y="2331461"/>
                <a:ext cx="58256" cy="116402"/>
              </a:xfrm>
              <a:custGeom>
                <a:avLst/>
                <a:gdLst/>
                <a:ahLst/>
                <a:cxnLst/>
                <a:rect l="l" t="t" r="r" b="b"/>
                <a:pathLst>
                  <a:path w="1065" h="2128" extrusionOk="0">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02"/>
              <p:cNvSpPr/>
              <p:nvPr/>
            </p:nvSpPr>
            <p:spPr>
              <a:xfrm>
                <a:off x="2019074" y="2417885"/>
                <a:ext cx="71548" cy="76744"/>
              </a:xfrm>
              <a:custGeom>
                <a:avLst/>
                <a:gdLst/>
                <a:ahLst/>
                <a:cxnLst/>
                <a:rect l="l" t="t" r="r" b="b"/>
                <a:pathLst>
                  <a:path w="1308" h="1403" extrusionOk="0">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02"/>
              <p:cNvSpPr/>
              <p:nvPr/>
            </p:nvSpPr>
            <p:spPr>
              <a:xfrm>
                <a:off x="1723154" y="2506005"/>
                <a:ext cx="121434" cy="121434"/>
              </a:xfrm>
              <a:custGeom>
                <a:avLst/>
                <a:gdLst/>
                <a:ahLst/>
                <a:cxnLst/>
                <a:rect l="l" t="t" r="r" b="b"/>
                <a:pathLst>
                  <a:path w="2220" h="2220" extrusionOk="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02"/>
              <p:cNvSpPr/>
              <p:nvPr/>
            </p:nvSpPr>
            <p:spPr>
              <a:xfrm>
                <a:off x="2329982" y="2519297"/>
                <a:ext cx="121434" cy="121434"/>
              </a:xfrm>
              <a:custGeom>
                <a:avLst/>
                <a:gdLst/>
                <a:ahLst/>
                <a:cxnLst/>
                <a:rect l="l" t="t" r="r" b="b"/>
                <a:pathLst>
                  <a:path w="2220" h="2220" extrusionOk="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02"/>
              <p:cNvSpPr/>
              <p:nvPr/>
            </p:nvSpPr>
            <p:spPr>
              <a:xfrm>
                <a:off x="2030725" y="2554140"/>
                <a:ext cx="129748" cy="72095"/>
              </a:xfrm>
              <a:custGeom>
                <a:avLst/>
                <a:gdLst/>
                <a:ahLst/>
                <a:cxnLst/>
                <a:rect l="l" t="t" r="r" b="b"/>
                <a:pathLst>
                  <a:path w="2372" h="1318" extrusionOk="0">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02"/>
              <p:cNvSpPr/>
              <p:nvPr/>
            </p:nvSpPr>
            <p:spPr>
              <a:xfrm>
                <a:off x="2010760" y="2560868"/>
                <a:ext cx="159669" cy="46933"/>
              </a:xfrm>
              <a:custGeom>
                <a:avLst/>
                <a:gdLst/>
                <a:ahLst/>
                <a:cxnLst/>
                <a:rect l="l" t="t" r="r" b="b"/>
                <a:pathLst>
                  <a:path w="2919" h="858" extrusionOk="0">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02"/>
              <p:cNvSpPr/>
              <p:nvPr/>
            </p:nvSpPr>
            <p:spPr>
              <a:xfrm>
                <a:off x="2073937" y="1460000"/>
                <a:ext cx="154856" cy="138008"/>
              </a:xfrm>
              <a:custGeom>
                <a:avLst/>
                <a:gdLst/>
                <a:ahLst/>
                <a:cxnLst/>
                <a:rect l="l" t="t" r="r" b="b"/>
                <a:pathLst>
                  <a:path w="2831" h="2523" extrusionOk="0">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02"/>
              <p:cNvSpPr/>
              <p:nvPr/>
            </p:nvSpPr>
            <p:spPr>
              <a:xfrm>
                <a:off x="2361598" y="2309855"/>
                <a:ext cx="69852" cy="69852"/>
              </a:xfrm>
              <a:custGeom>
                <a:avLst/>
                <a:gdLst/>
                <a:ahLst/>
                <a:cxnLst/>
                <a:rect l="l" t="t" r="r" b="b"/>
                <a:pathLst>
                  <a:path w="1277" h="1277" extrusionOk="0">
                    <a:moveTo>
                      <a:pt x="1277" y="0"/>
                    </a:moveTo>
                    <a:lnTo>
                      <a:pt x="1277" y="0"/>
                    </a:lnTo>
                    <a:cubicBezTo>
                      <a:pt x="973" y="578"/>
                      <a:pt x="0" y="608"/>
                      <a:pt x="0" y="608"/>
                    </a:cubicBezTo>
                    <a:lnTo>
                      <a:pt x="213" y="1277"/>
                    </a:lnTo>
                    <a:cubicBezTo>
                      <a:pt x="213" y="1277"/>
                      <a:pt x="1277" y="882"/>
                      <a:pt x="1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02"/>
              <p:cNvSpPr/>
              <p:nvPr/>
            </p:nvSpPr>
            <p:spPr>
              <a:xfrm>
                <a:off x="1749738" y="2298204"/>
                <a:ext cx="69907" cy="69852"/>
              </a:xfrm>
              <a:custGeom>
                <a:avLst/>
                <a:gdLst/>
                <a:ahLst/>
                <a:cxnLst/>
                <a:rect l="l" t="t" r="r" b="b"/>
                <a:pathLst>
                  <a:path w="1278" h="1277" extrusionOk="0">
                    <a:moveTo>
                      <a:pt x="1" y="0"/>
                    </a:moveTo>
                    <a:cubicBezTo>
                      <a:pt x="1" y="882"/>
                      <a:pt x="1064" y="1277"/>
                      <a:pt x="1064" y="1277"/>
                    </a:cubicBezTo>
                    <a:lnTo>
                      <a:pt x="1277" y="608"/>
                    </a:lnTo>
                    <a:cubicBezTo>
                      <a:pt x="1277" y="608"/>
                      <a:pt x="305" y="578"/>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02"/>
              <p:cNvSpPr/>
              <p:nvPr/>
            </p:nvSpPr>
            <p:spPr>
              <a:xfrm>
                <a:off x="1526950" y="1581377"/>
                <a:ext cx="1143941" cy="675436"/>
              </a:xfrm>
              <a:custGeom>
                <a:avLst/>
                <a:gdLst/>
                <a:ahLst/>
                <a:cxnLst/>
                <a:rect l="l" t="t" r="r" b="b"/>
                <a:pathLst>
                  <a:path w="20913" h="12348" extrusionOk="0">
                    <a:moveTo>
                      <a:pt x="11055" y="0"/>
                    </a:moveTo>
                    <a:cubicBezTo>
                      <a:pt x="9615" y="0"/>
                      <a:pt x="8182" y="284"/>
                      <a:pt x="6809" y="734"/>
                    </a:cubicBezTo>
                    <a:cubicBezTo>
                      <a:pt x="5229" y="1251"/>
                      <a:pt x="3223" y="2649"/>
                      <a:pt x="2280" y="3896"/>
                    </a:cubicBezTo>
                    <a:cubicBezTo>
                      <a:pt x="1642" y="4777"/>
                      <a:pt x="305" y="6540"/>
                      <a:pt x="1" y="10886"/>
                    </a:cubicBezTo>
                    <a:cubicBezTo>
                      <a:pt x="1" y="10886"/>
                      <a:pt x="162" y="10905"/>
                      <a:pt x="456" y="10905"/>
                    </a:cubicBezTo>
                    <a:cubicBezTo>
                      <a:pt x="1769" y="10905"/>
                      <a:pt x="5728" y="10539"/>
                      <a:pt x="9727" y="6540"/>
                    </a:cubicBezTo>
                    <a:lnTo>
                      <a:pt x="9727" y="6540"/>
                    </a:lnTo>
                    <a:cubicBezTo>
                      <a:pt x="9545" y="9032"/>
                      <a:pt x="8329" y="10005"/>
                      <a:pt x="8329" y="10005"/>
                    </a:cubicBezTo>
                    <a:cubicBezTo>
                      <a:pt x="8329" y="10005"/>
                      <a:pt x="12493" y="9883"/>
                      <a:pt x="13466" y="6266"/>
                    </a:cubicBezTo>
                    <a:cubicBezTo>
                      <a:pt x="16627" y="8364"/>
                      <a:pt x="15259" y="10461"/>
                      <a:pt x="15259" y="10461"/>
                    </a:cubicBezTo>
                    <a:cubicBezTo>
                      <a:pt x="15259" y="10461"/>
                      <a:pt x="17387" y="10066"/>
                      <a:pt x="18785" y="8668"/>
                    </a:cubicBezTo>
                    <a:lnTo>
                      <a:pt x="18785" y="8668"/>
                    </a:lnTo>
                    <a:cubicBezTo>
                      <a:pt x="18694" y="8759"/>
                      <a:pt x="18785" y="9276"/>
                      <a:pt x="18816" y="9397"/>
                    </a:cubicBezTo>
                    <a:cubicBezTo>
                      <a:pt x="18816" y="9640"/>
                      <a:pt x="18846" y="9883"/>
                      <a:pt x="18907" y="10127"/>
                    </a:cubicBezTo>
                    <a:cubicBezTo>
                      <a:pt x="18998" y="10613"/>
                      <a:pt x="19150" y="11069"/>
                      <a:pt x="19423" y="11464"/>
                    </a:cubicBezTo>
                    <a:cubicBezTo>
                      <a:pt x="19606" y="11768"/>
                      <a:pt x="20062" y="12285"/>
                      <a:pt x="20427" y="12345"/>
                    </a:cubicBezTo>
                    <a:cubicBezTo>
                      <a:pt x="20437" y="12347"/>
                      <a:pt x="20448" y="12348"/>
                      <a:pt x="20458" y="12348"/>
                    </a:cubicBezTo>
                    <a:cubicBezTo>
                      <a:pt x="20884" y="12348"/>
                      <a:pt x="20912" y="11152"/>
                      <a:pt x="20882" y="10826"/>
                    </a:cubicBezTo>
                    <a:cubicBezTo>
                      <a:pt x="20882" y="9397"/>
                      <a:pt x="20487" y="7938"/>
                      <a:pt x="19971" y="6570"/>
                    </a:cubicBezTo>
                    <a:cubicBezTo>
                      <a:pt x="19727" y="5902"/>
                      <a:pt x="19423" y="5233"/>
                      <a:pt x="19089" y="4625"/>
                    </a:cubicBezTo>
                    <a:cubicBezTo>
                      <a:pt x="18420" y="3348"/>
                      <a:pt x="17509" y="2315"/>
                      <a:pt x="16293" y="1525"/>
                    </a:cubicBezTo>
                    <a:cubicBezTo>
                      <a:pt x="15259" y="826"/>
                      <a:pt x="14074" y="370"/>
                      <a:pt x="12858" y="157"/>
                    </a:cubicBezTo>
                    <a:cubicBezTo>
                      <a:pt x="12258" y="49"/>
                      <a:pt x="11656" y="0"/>
                      <a:pt x="11055"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02"/>
              <p:cNvSpPr/>
              <p:nvPr/>
            </p:nvSpPr>
            <p:spPr>
              <a:xfrm>
                <a:off x="1367339" y="3493592"/>
                <a:ext cx="1493091" cy="804801"/>
              </a:xfrm>
              <a:custGeom>
                <a:avLst/>
                <a:gdLst/>
                <a:ahLst/>
                <a:cxnLst/>
                <a:rect l="l" t="t" r="r" b="b"/>
                <a:pathLst>
                  <a:path w="27296" h="14713" extrusionOk="0">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 name="Google Shape;2237;p102"/>
            <p:cNvGrpSpPr/>
            <p:nvPr/>
          </p:nvGrpSpPr>
          <p:grpSpPr>
            <a:xfrm>
              <a:off x="2054677" y="2226071"/>
              <a:ext cx="982974" cy="376163"/>
              <a:chOff x="5045325" y="2081827"/>
              <a:chExt cx="761641" cy="291464"/>
            </a:xfrm>
          </p:grpSpPr>
          <p:sp>
            <p:nvSpPr>
              <p:cNvPr id="2238" name="Google Shape;2238;p102">
                <a:hlinkClick r:id="rId3" action="ppaction://hlinksldjump"/>
              </p:cNvPr>
              <p:cNvSpPr/>
              <p:nvPr/>
            </p:nvSpPr>
            <p:spPr>
              <a:xfrm>
                <a:off x="5045325" y="2081827"/>
                <a:ext cx="291464" cy="291464"/>
              </a:xfrm>
              <a:custGeom>
                <a:avLst/>
                <a:gdLst/>
                <a:ahLst/>
                <a:cxnLst/>
                <a:rect l="l" t="t" r="r" b="b"/>
                <a:pathLst>
                  <a:path w="8178" h="8178" fill="none" extrusionOk="0">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w="190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02">
                <a:hlinkClick r:id="rId3" action="ppaction://hlinksldjump"/>
              </p:cNvPr>
              <p:cNvSpPr/>
              <p:nvPr/>
            </p:nvSpPr>
            <p:spPr>
              <a:xfrm>
                <a:off x="5514433" y="2081827"/>
                <a:ext cx="292533" cy="291464"/>
              </a:xfrm>
              <a:custGeom>
                <a:avLst/>
                <a:gdLst/>
                <a:ahLst/>
                <a:cxnLst/>
                <a:rect l="l" t="t" r="r" b="b"/>
                <a:pathLst>
                  <a:path w="8208" h="8178" fill="none" extrusionOk="0">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w="190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02"/>
              <p:cNvSpPr/>
              <p:nvPr/>
            </p:nvSpPr>
            <p:spPr>
              <a:xfrm>
                <a:off x="5334588" y="2136002"/>
                <a:ext cx="179875" cy="92129"/>
              </a:xfrm>
              <a:custGeom>
                <a:avLst/>
                <a:gdLst/>
                <a:ahLst/>
                <a:cxnLst/>
                <a:rect l="l" t="t" r="r" b="b"/>
                <a:pathLst>
                  <a:path w="5047" h="2585" fill="none" extrusionOk="0">
                    <a:moveTo>
                      <a:pt x="1" y="2371"/>
                    </a:moveTo>
                    <a:cubicBezTo>
                      <a:pt x="1" y="2371"/>
                      <a:pt x="2979" y="0"/>
                      <a:pt x="5046" y="2584"/>
                    </a:cubicBezTo>
                  </a:path>
                </a:pathLst>
              </a:custGeom>
              <a:noFill/>
              <a:ln w="190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42" name="Google Shape;2242;p102">
            <a:hlinkClick r:id="rId4" action="ppaction://hlinksldjump"/>
          </p:cNvPr>
          <p:cNvSpPr/>
          <p:nvPr/>
        </p:nvSpPr>
        <p:spPr>
          <a:xfrm>
            <a:off x="8230988" y="310186"/>
            <a:ext cx="48785" cy="97519"/>
          </a:xfrm>
          <a:custGeom>
            <a:avLst/>
            <a:gdLst/>
            <a:ahLst/>
            <a:cxnLst/>
            <a:rect l="l" t="t" r="r" b="b"/>
            <a:pathLst>
              <a:path w="1065" h="2129" extrusionOk="0">
                <a:moveTo>
                  <a:pt x="548" y="0"/>
                </a:moveTo>
                <a:cubicBezTo>
                  <a:pt x="244" y="0"/>
                  <a:pt x="1" y="487"/>
                  <a:pt x="1" y="1064"/>
                </a:cubicBezTo>
                <a:cubicBezTo>
                  <a:pt x="1" y="1642"/>
                  <a:pt x="244" y="2128"/>
                  <a:pt x="548" y="2128"/>
                </a:cubicBezTo>
                <a:cubicBezTo>
                  <a:pt x="821" y="2128"/>
                  <a:pt x="1064" y="1642"/>
                  <a:pt x="1064" y="1064"/>
                </a:cubicBezTo>
                <a:cubicBezTo>
                  <a:pt x="1064" y="487"/>
                  <a:pt x="821" y="0"/>
                  <a:pt x="54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02">
            <a:hlinkClick r:id="rId4" action="ppaction://hlinksldjump"/>
          </p:cNvPr>
          <p:cNvSpPr/>
          <p:nvPr/>
        </p:nvSpPr>
        <p:spPr>
          <a:xfrm>
            <a:off x="8751728" y="329699"/>
            <a:ext cx="47365" cy="97473"/>
          </a:xfrm>
          <a:custGeom>
            <a:avLst/>
            <a:gdLst/>
            <a:ahLst/>
            <a:cxnLst/>
            <a:rect l="l" t="t" r="r" b="b"/>
            <a:pathLst>
              <a:path w="1034" h="2128" extrusionOk="0">
                <a:moveTo>
                  <a:pt x="517" y="0"/>
                </a:moveTo>
                <a:cubicBezTo>
                  <a:pt x="213" y="0"/>
                  <a:pt x="1" y="486"/>
                  <a:pt x="1" y="1064"/>
                </a:cubicBezTo>
                <a:cubicBezTo>
                  <a:pt x="1" y="1641"/>
                  <a:pt x="213" y="2128"/>
                  <a:pt x="517" y="2128"/>
                </a:cubicBezTo>
                <a:cubicBezTo>
                  <a:pt x="791" y="2128"/>
                  <a:pt x="1034" y="1641"/>
                  <a:pt x="1034" y="1064"/>
                </a:cubicBezTo>
                <a:cubicBezTo>
                  <a:pt x="1034" y="486"/>
                  <a:pt x="791" y="0"/>
                  <a:pt x="5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02">
            <a:hlinkClick r:id="rId4" action="ppaction://hlinksldjump"/>
          </p:cNvPr>
          <p:cNvSpPr/>
          <p:nvPr/>
        </p:nvSpPr>
        <p:spPr>
          <a:xfrm>
            <a:off x="8714120" y="201124"/>
            <a:ext cx="171320" cy="53409"/>
          </a:xfrm>
          <a:custGeom>
            <a:avLst/>
            <a:gdLst/>
            <a:ahLst/>
            <a:cxnLst/>
            <a:rect l="l" t="t" r="r" b="b"/>
            <a:pathLst>
              <a:path w="3740" h="1166" extrusionOk="0">
                <a:moveTo>
                  <a:pt x="2033" y="0"/>
                </a:moveTo>
                <a:cubicBezTo>
                  <a:pt x="1953" y="0"/>
                  <a:pt x="1873" y="4"/>
                  <a:pt x="1794" y="11"/>
                </a:cubicBezTo>
                <a:cubicBezTo>
                  <a:pt x="1399" y="41"/>
                  <a:pt x="1065" y="193"/>
                  <a:pt x="730" y="375"/>
                </a:cubicBezTo>
                <a:cubicBezTo>
                  <a:pt x="426" y="588"/>
                  <a:pt x="183" y="862"/>
                  <a:pt x="1" y="1166"/>
                </a:cubicBezTo>
                <a:cubicBezTo>
                  <a:pt x="578" y="771"/>
                  <a:pt x="1186" y="436"/>
                  <a:pt x="1825" y="375"/>
                </a:cubicBezTo>
                <a:cubicBezTo>
                  <a:pt x="1908" y="368"/>
                  <a:pt x="1990" y="364"/>
                  <a:pt x="2071" y="364"/>
                </a:cubicBezTo>
                <a:cubicBezTo>
                  <a:pt x="2313" y="364"/>
                  <a:pt x="2546" y="398"/>
                  <a:pt x="2797" y="467"/>
                </a:cubicBezTo>
                <a:cubicBezTo>
                  <a:pt x="2949" y="497"/>
                  <a:pt x="3101" y="588"/>
                  <a:pt x="3253" y="649"/>
                </a:cubicBezTo>
                <a:cubicBezTo>
                  <a:pt x="3436" y="710"/>
                  <a:pt x="3557" y="801"/>
                  <a:pt x="3740" y="892"/>
                </a:cubicBezTo>
                <a:cubicBezTo>
                  <a:pt x="3527" y="588"/>
                  <a:pt x="3253" y="345"/>
                  <a:pt x="2888" y="193"/>
                </a:cubicBezTo>
                <a:cubicBezTo>
                  <a:pt x="2626" y="50"/>
                  <a:pt x="2326" y="0"/>
                  <a:pt x="203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02">
            <a:hlinkClick r:id="rId4" action="ppaction://hlinksldjump"/>
          </p:cNvPr>
          <p:cNvSpPr/>
          <p:nvPr/>
        </p:nvSpPr>
        <p:spPr>
          <a:xfrm>
            <a:off x="8123799" y="201583"/>
            <a:ext cx="185200" cy="51576"/>
          </a:xfrm>
          <a:custGeom>
            <a:avLst/>
            <a:gdLst/>
            <a:ahLst/>
            <a:cxnLst/>
            <a:rect l="l" t="t" r="r" b="b"/>
            <a:pathLst>
              <a:path w="4043" h="1126" extrusionOk="0">
                <a:moveTo>
                  <a:pt x="2097" y="1"/>
                </a:moveTo>
                <a:cubicBezTo>
                  <a:pt x="1702" y="1"/>
                  <a:pt x="1307" y="92"/>
                  <a:pt x="942" y="244"/>
                </a:cubicBezTo>
                <a:cubicBezTo>
                  <a:pt x="790" y="305"/>
                  <a:pt x="608" y="396"/>
                  <a:pt x="456" y="487"/>
                </a:cubicBezTo>
                <a:cubicBezTo>
                  <a:pt x="304" y="609"/>
                  <a:pt x="152" y="730"/>
                  <a:pt x="0" y="852"/>
                </a:cubicBezTo>
                <a:cubicBezTo>
                  <a:pt x="182" y="791"/>
                  <a:pt x="365" y="730"/>
                  <a:pt x="517" y="669"/>
                </a:cubicBezTo>
                <a:cubicBezTo>
                  <a:pt x="699" y="609"/>
                  <a:pt x="882" y="548"/>
                  <a:pt x="1064" y="517"/>
                </a:cubicBezTo>
                <a:cubicBezTo>
                  <a:pt x="1339" y="442"/>
                  <a:pt x="1614" y="388"/>
                  <a:pt x="1906" y="388"/>
                </a:cubicBezTo>
                <a:cubicBezTo>
                  <a:pt x="1969" y="388"/>
                  <a:pt x="2033" y="390"/>
                  <a:pt x="2097" y="396"/>
                </a:cubicBezTo>
                <a:cubicBezTo>
                  <a:pt x="2766" y="396"/>
                  <a:pt x="3465" y="639"/>
                  <a:pt x="4043" y="1125"/>
                </a:cubicBezTo>
                <a:cubicBezTo>
                  <a:pt x="3860" y="791"/>
                  <a:pt x="3587" y="517"/>
                  <a:pt x="3222" y="305"/>
                </a:cubicBezTo>
                <a:cubicBezTo>
                  <a:pt x="2888" y="122"/>
                  <a:pt x="2493" y="31"/>
                  <a:pt x="209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6" name="Google Shape;2246;p102"/>
          <p:cNvGrpSpPr/>
          <p:nvPr/>
        </p:nvGrpSpPr>
        <p:grpSpPr>
          <a:xfrm>
            <a:off x="8123799" y="242360"/>
            <a:ext cx="761641" cy="291464"/>
            <a:chOff x="5946975" y="2823427"/>
            <a:chExt cx="761641" cy="291464"/>
          </a:xfrm>
        </p:grpSpPr>
        <p:sp>
          <p:nvSpPr>
            <p:cNvPr id="2247" name="Google Shape;2247;p102">
              <a:hlinkClick r:id="rId3" action="ppaction://hlinksldjump"/>
            </p:cNvPr>
            <p:cNvSpPr/>
            <p:nvPr/>
          </p:nvSpPr>
          <p:spPr>
            <a:xfrm>
              <a:off x="5946975" y="2823427"/>
              <a:ext cx="291464" cy="291464"/>
            </a:xfrm>
            <a:custGeom>
              <a:avLst/>
              <a:gdLst/>
              <a:ahLst/>
              <a:cxnLst/>
              <a:rect l="l" t="t" r="r" b="b"/>
              <a:pathLst>
                <a:path w="8178" h="8178" fill="none" extrusionOk="0">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w="190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02">
              <a:hlinkClick r:id="rId3" action="ppaction://hlinksldjump"/>
            </p:cNvPr>
            <p:cNvSpPr/>
            <p:nvPr/>
          </p:nvSpPr>
          <p:spPr>
            <a:xfrm>
              <a:off x="6416083" y="2823427"/>
              <a:ext cx="292533" cy="291464"/>
            </a:xfrm>
            <a:custGeom>
              <a:avLst/>
              <a:gdLst/>
              <a:ahLst/>
              <a:cxnLst/>
              <a:rect l="l" t="t" r="r" b="b"/>
              <a:pathLst>
                <a:path w="8208" h="8178" fill="none" extrusionOk="0">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w="190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02">
              <a:hlinkClick r:id="rId3" action="ppaction://hlinksldjump"/>
            </p:cNvPr>
            <p:cNvSpPr/>
            <p:nvPr/>
          </p:nvSpPr>
          <p:spPr>
            <a:xfrm>
              <a:off x="6236238" y="2877602"/>
              <a:ext cx="179875" cy="92129"/>
            </a:xfrm>
            <a:custGeom>
              <a:avLst/>
              <a:gdLst/>
              <a:ahLst/>
              <a:cxnLst/>
              <a:rect l="l" t="t" r="r" b="b"/>
              <a:pathLst>
                <a:path w="5047" h="2585" fill="none" extrusionOk="0">
                  <a:moveTo>
                    <a:pt x="1" y="2371"/>
                  </a:moveTo>
                  <a:cubicBezTo>
                    <a:pt x="1" y="2371"/>
                    <a:pt x="2979" y="0"/>
                    <a:pt x="5046" y="2584"/>
                  </a:cubicBezTo>
                </a:path>
              </a:pathLst>
            </a:custGeom>
            <a:noFill/>
            <a:ln w="190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extBox 1">
            <a:extLst>
              <a:ext uri="{FF2B5EF4-FFF2-40B4-BE49-F238E27FC236}">
                <a16:creationId xmlns:a16="http://schemas.microsoft.com/office/drawing/2014/main" id="{927FB32A-0130-8641-8C4C-C595E90EAE35}"/>
              </a:ext>
            </a:extLst>
          </p:cNvPr>
          <p:cNvSpPr txBox="1"/>
          <p:nvPr/>
        </p:nvSpPr>
        <p:spPr>
          <a:xfrm>
            <a:off x="2309288" y="1584116"/>
            <a:ext cx="7717500" cy="1708160"/>
          </a:xfrm>
          <a:prstGeom prst="rect">
            <a:avLst/>
          </a:prstGeom>
          <a:noFill/>
        </p:spPr>
        <p:txBody>
          <a:bodyPr wrap="square" rtlCol="0">
            <a:spAutoFit/>
          </a:bodyPr>
          <a:lstStyle/>
          <a:p>
            <a:pPr>
              <a:lnSpc>
                <a:spcPct val="150000"/>
              </a:lnSpc>
            </a:pPr>
            <a:r>
              <a:rPr lang="vi-VN" dirty="0" smtClean="0">
                <a:latin typeface="Manjari" panose="020B0604020202020204" charset="0"/>
                <a:cs typeface="Manjari" panose="020B0604020202020204" charset="0"/>
              </a:rPr>
              <a:t>User(</a:t>
            </a:r>
            <a:r>
              <a:rPr lang="vi-VN" b="1" u="sng" dirty="0" smtClean="0">
                <a:latin typeface="Manjari" panose="020B0604020202020204" charset="0"/>
                <a:cs typeface="Manjari" panose="020B0604020202020204" charset="0"/>
              </a:rPr>
              <a:t>User</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Fullname, Gender, Email, Password).</a:t>
            </a:r>
          </a:p>
          <a:p>
            <a:pPr>
              <a:lnSpc>
                <a:spcPct val="150000"/>
              </a:lnSpc>
            </a:pPr>
            <a:r>
              <a:rPr lang="vi-VN" dirty="0" smtClean="0">
                <a:latin typeface="Manjari" panose="020B0604020202020204" charset="0"/>
                <a:cs typeface="Manjari" panose="020B0604020202020204" charset="0"/>
              </a:rPr>
              <a:t>ExpensesType(</a:t>
            </a:r>
            <a:r>
              <a:rPr lang="vi-VN" b="1" u="sng" dirty="0" smtClean="0">
                <a:latin typeface="Manjari" panose="020B0604020202020204" charset="0"/>
                <a:cs typeface="Manjari" panose="020B0604020202020204" charset="0"/>
              </a:rPr>
              <a:t>ExType</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NameExType, </a:t>
            </a:r>
            <a:r>
              <a:rPr lang="vi-VN" dirty="0" smtClean="0">
                <a:latin typeface="Manjari" panose="020B0604020202020204" charset="0"/>
                <a:cs typeface="Manjari" panose="020B0604020202020204" charset="0"/>
              </a:rPr>
              <a:t>User</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isActive).</a:t>
            </a:r>
          </a:p>
          <a:p>
            <a:pPr>
              <a:lnSpc>
                <a:spcPct val="150000"/>
              </a:lnSpc>
            </a:pPr>
            <a:r>
              <a:rPr lang="vi-VN" dirty="0" smtClean="0">
                <a:latin typeface="Manjari" panose="020B0604020202020204" charset="0"/>
                <a:cs typeface="Manjari" panose="020B0604020202020204" charset="0"/>
              </a:rPr>
              <a:t>Expense(</a:t>
            </a:r>
            <a:r>
              <a:rPr lang="vi-VN" b="1" u="sng" dirty="0" smtClean="0">
                <a:latin typeface="Manjari" panose="020B0604020202020204" charset="0"/>
                <a:cs typeface="Manjari" panose="020B0604020202020204" charset="0"/>
              </a:rPr>
              <a:t>Expenses</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Exdate, Money, Note, </a:t>
            </a:r>
            <a:r>
              <a:rPr lang="vi-VN" dirty="0" smtClean="0">
                <a:latin typeface="Manjari" panose="020B0604020202020204" charset="0"/>
                <a:cs typeface="Manjari" panose="020B0604020202020204" charset="0"/>
              </a:rPr>
              <a:t>User</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ExTypeId).</a:t>
            </a:r>
          </a:p>
          <a:p>
            <a:pPr>
              <a:lnSpc>
                <a:spcPct val="150000"/>
              </a:lnSpc>
            </a:pPr>
            <a:r>
              <a:rPr lang="vi-VN" dirty="0" smtClean="0">
                <a:latin typeface="Manjari" panose="020B0604020202020204" charset="0"/>
                <a:cs typeface="Manjari" panose="020B0604020202020204" charset="0"/>
              </a:rPr>
              <a:t>IncomeType(</a:t>
            </a:r>
            <a:r>
              <a:rPr lang="vi-VN" b="1" u="sng" dirty="0" smtClean="0">
                <a:latin typeface="Manjari" panose="020B0604020202020204" charset="0"/>
                <a:cs typeface="Manjari" panose="020B0604020202020204" charset="0"/>
              </a:rPr>
              <a:t>InType</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NameInType, </a:t>
            </a:r>
            <a:r>
              <a:rPr lang="vi-VN" dirty="0" smtClean="0">
                <a:latin typeface="Manjari" panose="020B0604020202020204" charset="0"/>
                <a:cs typeface="Manjari" panose="020B0604020202020204" charset="0"/>
              </a:rPr>
              <a:t>User</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isActive).</a:t>
            </a:r>
          </a:p>
          <a:p>
            <a:pPr>
              <a:lnSpc>
                <a:spcPct val="150000"/>
              </a:lnSpc>
            </a:pPr>
            <a:r>
              <a:rPr lang="vi-VN" dirty="0" smtClean="0">
                <a:latin typeface="Manjari" panose="020B0604020202020204" charset="0"/>
                <a:cs typeface="Manjari" panose="020B0604020202020204" charset="0"/>
              </a:rPr>
              <a:t>Income(</a:t>
            </a:r>
            <a:r>
              <a:rPr lang="vi-VN" b="1" u="sng" dirty="0" smtClean="0">
                <a:latin typeface="Manjari" panose="020B0604020202020204" charset="0"/>
                <a:cs typeface="Manjari" panose="020B0604020202020204" charset="0"/>
              </a:rPr>
              <a:t>Income</a:t>
            </a:r>
            <a:r>
              <a:rPr lang="en-US" b="1" u="sng"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a:t>
            </a:r>
            <a:r>
              <a:rPr lang="vi-VN" dirty="0">
                <a:latin typeface="Manjari" panose="020B0604020202020204" charset="0"/>
                <a:cs typeface="Manjari" panose="020B0604020202020204" charset="0"/>
              </a:rPr>
              <a:t>Indate, Money, Note, </a:t>
            </a:r>
            <a:r>
              <a:rPr lang="vi-VN" dirty="0" smtClean="0">
                <a:latin typeface="Manjari" panose="020B0604020202020204" charset="0"/>
                <a:cs typeface="Manjari" panose="020B0604020202020204" charset="0"/>
              </a:rPr>
              <a:t>User</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 InType</a:t>
            </a:r>
            <a:r>
              <a:rPr lang="en-US" dirty="0" smtClean="0">
                <a:latin typeface="Manjari" panose="020B0604020202020204" charset="0"/>
                <a:cs typeface="Manjari" panose="020B0604020202020204" charset="0"/>
              </a:rPr>
              <a:t>ID</a:t>
            </a:r>
            <a:r>
              <a:rPr lang="vi-VN" dirty="0" smtClean="0">
                <a:latin typeface="Manjari" panose="020B0604020202020204" charset="0"/>
                <a:cs typeface="Manjari" panose="020B0604020202020204" charset="0"/>
              </a:rPr>
              <a:t>).</a:t>
            </a:r>
            <a:endParaRPr lang="en-US" dirty="0">
              <a:latin typeface="Manjari" panose="020B0604020202020204" charset="0"/>
              <a:cs typeface="Manjari" panose="020B06040202020202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216"/>
                                        </p:tgtEl>
                                        <p:attrNameLst>
                                          <p:attrName>style.visibility</p:attrName>
                                        </p:attrNameLst>
                                      </p:cBhvr>
                                      <p:to>
                                        <p:strVal val="visible"/>
                                      </p:to>
                                    </p:set>
                                    <p:animEffect transition="in" filter="fade">
                                      <p:cBhvr>
                                        <p:cTn id="7" dur="1000"/>
                                        <p:tgtEl>
                                          <p:spTgt spid="2216"/>
                                        </p:tgtEl>
                                      </p:cBhvr>
                                    </p:animEffect>
                                  </p:childTnLst>
                                </p:cTn>
                              </p:par>
                              <p:par>
                                <p:cTn id="8" presetID="2" presetClass="entr" presetSubtype="4" fill="hold" nodeType="withEffect">
                                  <p:stCondLst>
                                    <p:cond delay="0"/>
                                  </p:stCondLst>
                                  <p:childTnLst>
                                    <p:set>
                                      <p:cBhvr>
                                        <p:cTn id="9" dur="1" fill="hold">
                                          <p:stCondLst>
                                            <p:cond delay="0"/>
                                          </p:stCondLst>
                                        </p:cTn>
                                        <p:tgtEl>
                                          <p:spTgt spid="2">
                                            <p:txEl>
                                              <p:pRg st="0" end="0"/>
                                            </p:txEl>
                                          </p:spTgt>
                                        </p:tgtEl>
                                        <p:attrNameLst>
                                          <p:attrName>style.visibility</p:attrName>
                                        </p:attrNameLst>
                                      </p:cBhvr>
                                      <p:to>
                                        <p:strVal val="visible"/>
                                      </p:to>
                                    </p:set>
                                    <p:anim calcmode="lin" valueType="num">
                                      <p:cBhvr additive="base">
                                        <p:cTn id="10"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2">
                                            <p:txEl>
                                              <p:pRg st="0" end="0"/>
                                            </p:txEl>
                                          </p:spTgt>
                                        </p:tgtEl>
                                        <p:attrNameLst>
                                          <p:attrName>ppt_y</p:attrName>
                                        </p:attrNameLst>
                                      </p:cBhvr>
                                      <p:tavLst>
                                        <p:tav tm="0">
                                          <p:val>
                                            <p:strVal val="1+#ppt_h/2"/>
                                          </p:val>
                                        </p:tav>
                                        <p:tav tm="100000">
                                          <p:val>
                                            <p:strVal val="#ppt_y"/>
                                          </p:val>
                                        </p:tav>
                                      </p:tavLst>
                                    </p:anim>
                                  </p:childTnLst>
                                </p:cTn>
                              </p:par>
                              <p:par>
                                <p:cTn id="12" presetID="2" presetClass="entr" presetSubtype="4" fill="hold" nodeType="with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 calcmode="lin" valueType="num">
                                      <p:cBhvr additive="base">
                                        <p:cTn id="14"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2">
                                            <p:txEl>
                                              <p:pRg st="1" end="1"/>
                                            </p:txEl>
                                          </p:spTgt>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2">
                                            <p:txEl>
                                              <p:pRg st="2" end="2"/>
                                            </p:txEl>
                                          </p:spTgt>
                                        </p:tgtEl>
                                        <p:attrNameLst>
                                          <p:attrName>style.visibility</p:attrName>
                                        </p:attrNameLst>
                                      </p:cBhvr>
                                      <p:to>
                                        <p:strVal val="visible"/>
                                      </p:to>
                                    </p:set>
                                    <p:anim calcmode="lin" valueType="num">
                                      <p:cBhvr additive="base">
                                        <p:cTn id="18"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2">
                                            <p:txEl>
                                              <p:pRg st="2" end="2"/>
                                            </p:txEl>
                                          </p:spTgt>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 calcmode="lin" valueType="num">
                                      <p:cBhvr additive="base">
                                        <p:cTn id="22"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2">
                                            <p:txEl>
                                              <p:pRg st="3" end="3"/>
                                            </p:txEl>
                                          </p:spTgt>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2">
                                            <p:txEl>
                                              <p:pRg st="4" end="4"/>
                                            </p:txEl>
                                          </p:spTgt>
                                        </p:tgtEl>
                                        <p:attrNameLst>
                                          <p:attrName>style.visibility</p:attrName>
                                        </p:attrNameLst>
                                      </p:cBhvr>
                                      <p:to>
                                        <p:strVal val="visible"/>
                                      </p:to>
                                    </p:set>
                                    <p:anim calcmode="lin" valueType="num">
                                      <p:cBhvr additive="base">
                                        <p:cTn id="26"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58"/>
        <p:cNvGrpSpPr/>
        <p:nvPr/>
      </p:nvGrpSpPr>
      <p:grpSpPr>
        <a:xfrm>
          <a:off x="0" y="0"/>
          <a:ext cx="0" cy="0"/>
          <a:chOff x="0" y="0"/>
          <a:chExt cx="0" cy="0"/>
        </a:xfrm>
      </p:grpSpPr>
      <p:sp>
        <p:nvSpPr>
          <p:cNvPr id="2278" name="Google Shape;2278;p103"/>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p>
            <a:pPr lvl="0"/>
            <a:r>
              <a:rPr lang="en-US" dirty="0"/>
              <a:t>Relational Schema diagram</a:t>
            </a:r>
            <a:endParaRPr dirty="0"/>
          </a:p>
        </p:txBody>
      </p:sp>
      <p:sp>
        <p:nvSpPr>
          <p:cNvPr id="2291" name="Google Shape;2291;p103"/>
          <p:cNvSpPr/>
          <p:nvPr/>
        </p:nvSpPr>
        <p:spPr>
          <a:xfrm rot="-7977666">
            <a:off x="7744920" y="316856"/>
            <a:ext cx="1233331" cy="1183416"/>
          </a:xfrm>
          <a:custGeom>
            <a:avLst/>
            <a:gdLst/>
            <a:ahLst/>
            <a:cxnLst/>
            <a:rect l="l" t="t" r="r" b="b"/>
            <a:pathLst>
              <a:path w="20582" h="19749" extrusionOk="0">
                <a:moveTo>
                  <a:pt x="15178" y="401"/>
                </a:moveTo>
                <a:cubicBezTo>
                  <a:pt x="11542" y="1"/>
                  <a:pt x="4470" y="1235"/>
                  <a:pt x="2235" y="7773"/>
                </a:cubicBezTo>
                <a:cubicBezTo>
                  <a:pt x="0" y="14311"/>
                  <a:pt x="7939" y="17947"/>
                  <a:pt x="11675" y="18848"/>
                </a:cubicBezTo>
                <a:cubicBezTo>
                  <a:pt x="15445" y="19748"/>
                  <a:pt x="20315" y="19448"/>
                  <a:pt x="20448" y="13477"/>
                </a:cubicBezTo>
                <a:cubicBezTo>
                  <a:pt x="20582" y="7506"/>
                  <a:pt x="18780" y="835"/>
                  <a:pt x="15178" y="40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Picture 3">
            <a:extLst>
              <a:ext uri="{FF2B5EF4-FFF2-40B4-BE49-F238E27FC236}">
                <a16:creationId xmlns:a16="http://schemas.microsoft.com/office/drawing/2014/main" id="{DF989A0E-FB29-78E3-B6D1-26D5DCF9E2D6}"/>
              </a:ext>
            </a:extLst>
          </p:cNvPr>
          <p:cNvPicPr>
            <a:picLocks noChangeAspect="1"/>
          </p:cNvPicPr>
          <p:nvPr/>
        </p:nvPicPr>
        <p:blipFill>
          <a:blip r:embed="rId3"/>
          <a:stretch>
            <a:fillRect/>
          </a:stretch>
        </p:blipFill>
        <p:spPr>
          <a:xfrm>
            <a:off x="2128983" y="1138866"/>
            <a:ext cx="4886034" cy="3719607"/>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23"/>
        <p:cNvGrpSpPr/>
        <p:nvPr/>
      </p:nvGrpSpPr>
      <p:grpSpPr>
        <a:xfrm>
          <a:off x="0" y="0"/>
          <a:ext cx="0" cy="0"/>
          <a:chOff x="0" y="0"/>
          <a:chExt cx="0" cy="0"/>
        </a:xfrm>
      </p:grpSpPr>
      <p:sp>
        <p:nvSpPr>
          <p:cNvPr id="2124" name="Google Shape;2124;p99"/>
          <p:cNvSpPr txBox="1">
            <a:spLocks noGrp="1"/>
          </p:cNvSpPr>
          <p:nvPr>
            <p:ph type="title"/>
          </p:nvPr>
        </p:nvSpPr>
        <p:spPr>
          <a:xfrm>
            <a:off x="2019300" y="2064503"/>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vi-VN" dirty="0">
                <a:uFill>
                  <a:noFill/>
                </a:uFill>
              </a:rPr>
              <a:t>Oracle Connect</a:t>
            </a:r>
            <a:endParaRPr lang="vi-VN" dirty="0"/>
          </a:p>
        </p:txBody>
      </p:sp>
      <p:sp>
        <p:nvSpPr>
          <p:cNvPr id="2125" name="Google Shape;2125;p99"/>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05</a:t>
            </a:r>
            <a:endParaRPr dirty="0"/>
          </a:p>
        </p:txBody>
      </p:sp>
      <p:sp>
        <p:nvSpPr>
          <p:cNvPr id="2126" name="Google Shape;2126;p99"/>
          <p:cNvSpPr/>
          <p:nvPr/>
        </p:nvSpPr>
        <p:spPr>
          <a:xfrm>
            <a:off x="3881688" y="3438625"/>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5192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25"/>
                                        </p:tgtEl>
                                        <p:attrNameLst>
                                          <p:attrName>style.visibility</p:attrName>
                                        </p:attrNameLst>
                                      </p:cBhvr>
                                      <p:to>
                                        <p:strVal val="visible"/>
                                      </p:to>
                                    </p:set>
                                    <p:animEffect transition="in" filter="fade">
                                      <p:cBhvr>
                                        <p:cTn id="7" dur="1000"/>
                                        <p:tgtEl>
                                          <p:spTgt spid="212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124"/>
                                        </p:tgtEl>
                                        <p:attrNameLst>
                                          <p:attrName>style.visibility</p:attrName>
                                        </p:attrNameLst>
                                      </p:cBhvr>
                                      <p:to>
                                        <p:strVal val="visible"/>
                                      </p:to>
                                    </p:set>
                                    <p:animEffect transition="in" filter="fade">
                                      <p:cBhvr>
                                        <p:cTn id="11" dur="1000"/>
                                        <p:tgtEl>
                                          <p:spTgt spid="2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5"/>
        <p:cNvGrpSpPr/>
        <p:nvPr/>
      </p:nvGrpSpPr>
      <p:grpSpPr>
        <a:xfrm>
          <a:off x="0" y="0"/>
          <a:ext cx="0" cy="0"/>
          <a:chOff x="0" y="0"/>
          <a:chExt cx="0" cy="0"/>
        </a:xfrm>
      </p:grpSpPr>
      <p:sp>
        <p:nvSpPr>
          <p:cNvPr id="2315" name="Google Shape;2315;p104"/>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Extentions </a:t>
            </a:r>
            <a:r>
              <a:rPr lang="en-US" dirty="0" smtClean="0"/>
              <a:t>and</a:t>
            </a:r>
            <a:r>
              <a:rPr lang="vi-VN" dirty="0" smtClean="0"/>
              <a:t> </a:t>
            </a:r>
            <a:r>
              <a:rPr lang="vi-VN" dirty="0"/>
              <a:t>Packet</a:t>
            </a:r>
            <a:endParaRPr dirty="0"/>
          </a:p>
        </p:txBody>
      </p:sp>
      <p:sp>
        <p:nvSpPr>
          <p:cNvPr id="2328" name="Google Shape;2328;p104"/>
          <p:cNvSpPr/>
          <p:nvPr/>
        </p:nvSpPr>
        <p:spPr>
          <a:xfrm>
            <a:off x="7814864" y="100564"/>
            <a:ext cx="1434654" cy="1265482"/>
          </a:xfrm>
          <a:custGeom>
            <a:avLst/>
            <a:gdLst/>
            <a:ahLst/>
            <a:cxnLst/>
            <a:rect l="l" t="t" r="r" b="b"/>
            <a:pathLst>
              <a:path w="13679" h="12066" extrusionOk="0">
                <a:moveTo>
                  <a:pt x="7541" y="1"/>
                </a:moveTo>
                <a:cubicBezTo>
                  <a:pt x="7109" y="1"/>
                  <a:pt x="6648" y="24"/>
                  <a:pt x="6157" y="68"/>
                </a:cubicBezTo>
                <a:cubicBezTo>
                  <a:pt x="1981" y="443"/>
                  <a:pt x="28" y="3173"/>
                  <a:pt x="1" y="6385"/>
                </a:cubicBezTo>
                <a:cubicBezTo>
                  <a:pt x="598" y="10109"/>
                  <a:pt x="2003" y="12066"/>
                  <a:pt x="5300" y="12066"/>
                </a:cubicBezTo>
                <a:cubicBezTo>
                  <a:pt x="5700" y="12066"/>
                  <a:pt x="6128" y="12037"/>
                  <a:pt x="6585" y="11979"/>
                </a:cubicBezTo>
                <a:cubicBezTo>
                  <a:pt x="10680" y="11470"/>
                  <a:pt x="13678" y="9516"/>
                  <a:pt x="12822" y="4297"/>
                </a:cubicBezTo>
                <a:cubicBezTo>
                  <a:pt x="12326" y="1256"/>
                  <a:pt x="10731" y="1"/>
                  <a:pt x="7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9A696CFD-D674-4B64-40A8-3573753390E7}"/>
              </a:ext>
            </a:extLst>
          </p:cNvPr>
          <p:cNvPicPr>
            <a:picLocks noChangeAspect="1"/>
          </p:cNvPicPr>
          <p:nvPr/>
        </p:nvPicPr>
        <p:blipFill>
          <a:blip r:embed="rId3"/>
          <a:stretch>
            <a:fillRect/>
          </a:stretch>
        </p:blipFill>
        <p:spPr>
          <a:xfrm>
            <a:off x="1171091" y="1246251"/>
            <a:ext cx="6801818" cy="955963"/>
          </a:xfrm>
          <a:prstGeom prst="rect">
            <a:avLst/>
          </a:prstGeom>
        </p:spPr>
      </p:pic>
      <p:pic>
        <p:nvPicPr>
          <p:cNvPr id="5" name="Picture 4">
            <a:extLst>
              <a:ext uri="{FF2B5EF4-FFF2-40B4-BE49-F238E27FC236}">
                <a16:creationId xmlns:a16="http://schemas.microsoft.com/office/drawing/2014/main" id="{FC6A0691-7411-8858-C597-9737D1F687D2}"/>
              </a:ext>
            </a:extLst>
          </p:cNvPr>
          <p:cNvPicPr>
            <a:picLocks noChangeAspect="1"/>
          </p:cNvPicPr>
          <p:nvPr/>
        </p:nvPicPr>
        <p:blipFill>
          <a:blip r:embed="rId4"/>
          <a:stretch>
            <a:fillRect/>
          </a:stretch>
        </p:blipFill>
        <p:spPr>
          <a:xfrm>
            <a:off x="4961306" y="2383940"/>
            <a:ext cx="3469444" cy="2134595"/>
          </a:xfrm>
          <a:prstGeom prst="rect">
            <a:avLst/>
          </a:prstGeom>
        </p:spPr>
      </p:pic>
      <p:pic>
        <p:nvPicPr>
          <p:cNvPr id="7" name="Picture 6">
            <a:extLst>
              <a:ext uri="{FF2B5EF4-FFF2-40B4-BE49-F238E27FC236}">
                <a16:creationId xmlns:a16="http://schemas.microsoft.com/office/drawing/2014/main" id="{1D8246F4-0F35-D97B-698A-C9B59148EEF6}"/>
              </a:ext>
            </a:extLst>
          </p:cNvPr>
          <p:cNvPicPr>
            <a:picLocks noChangeAspect="1"/>
          </p:cNvPicPr>
          <p:nvPr/>
        </p:nvPicPr>
        <p:blipFill>
          <a:blip r:embed="rId5"/>
          <a:stretch>
            <a:fillRect/>
          </a:stretch>
        </p:blipFill>
        <p:spPr>
          <a:xfrm>
            <a:off x="913238" y="2383940"/>
            <a:ext cx="3658762" cy="219465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4" fill="hold" nodeType="clickEffect">
                                  <p:stCondLst>
                                    <p:cond delay="0"/>
                                  </p:stCondLst>
                                  <p:childTnLst>
                                    <p:anim calcmode="lin" valueType="num">
                                      <p:cBhvr additive="base">
                                        <p:cTn id="12" dur="500"/>
                                        <p:tgtEl>
                                          <p:spTgt spid="3"/>
                                        </p:tgtEl>
                                        <p:attrNameLst>
                                          <p:attrName>ppt_x</p:attrName>
                                        </p:attrNameLst>
                                      </p:cBhvr>
                                      <p:tavLst>
                                        <p:tav tm="0">
                                          <p:val>
                                            <p:strVal val="ppt_x"/>
                                          </p:val>
                                        </p:tav>
                                        <p:tav tm="100000">
                                          <p:val>
                                            <p:strVal val="ppt_x"/>
                                          </p:val>
                                        </p:tav>
                                      </p:tavLst>
                                    </p:anim>
                                    <p:anim calcmode="lin" valueType="num">
                                      <p:cBhvr additive="base">
                                        <p:cTn id="13" dur="500"/>
                                        <p:tgtEl>
                                          <p:spTgt spid="3"/>
                                        </p:tgtEl>
                                        <p:attrNameLst>
                                          <p:attrName>ppt_y</p:attrName>
                                        </p:attrNameLst>
                                      </p:cBhvr>
                                      <p:tavLst>
                                        <p:tav tm="0">
                                          <p:val>
                                            <p:strVal val="ppt_y"/>
                                          </p:val>
                                        </p:tav>
                                        <p:tav tm="100000">
                                          <p:val>
                                            <p:strVal val="1+ppt_h/2"/>
                                          </p:val>
                                        </p:tav>
                                      </p:tavLst>
                                    </p:anim>
                                    <p:set>
                                      <p:cBhvr>
                                        <p:cTn id="14" dur="1" fill="hold">
                                          <p:stCondLst>
                                            <p:cond delay="499"/>
                                          </p:stCondLst>
                                        </p:cTn>
                                        <p:tgtEl>
                                          <p:spTgt spid="3"/>
                                        </p:tgtEl>
                                        <p:attrNameLst>
                                          <p:attrName>style.visibility</p:attrName>
                                        </p:attrNameLst>
                                      </p:cBhvr>
                                      <p:to>
                                        <p:strVal val="hidden"/>
                                      </p:to>
                                    </p:set>
                                  </p:childTnLst>
                                </p:cTn>
                              </p:par>
                              <p:par>
                                <p:cTn id="15" presetID="10"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xit" presetSubtype="21" fill="hold" nodeType="clickEffect">
                                  <p:stCondLst>
                                    <p:cond delay="0"/>
                                  </p:stCondLst>
                                  <p:childTnLst>
                                    <p:animEffect transition="out" filter="barn(inVertical)">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par>
                                <p:cTn id="23" presetID="2" presetClass="entr" presetSubtype="4"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additive="base">
                                        <p:cTn id="25" dur="500" fill="hold"/>
                                        <p:tgtEl>
                                          <p:spTgt spid="7"/>
                                        </p:tgtEl>
                                        <p:attrNameLst>
                                          <p:attrName>ppt_x</p:attrName>
                                        </p:attrNameLst>
                                      </p:cBhvr>
                                      <p:tavLst>
                                        <p:tav tm="0">
                                          <p:val>
                                            <p:strVal val="#ppt_x"/>
                                          </p:val>
                                        </p:tav>
                                        <p:tav tm="100000">
                                          <p:val>
                                            <p:strVal val="#ppt_x"/>
                                          </p:val>
                                        </p:tav>
                                      </p:tavLst>
                                    </p:anim>
                                    <p:anim calcmode="lin" valueType="num">
                                      <p:cBhvr additive="base">
                                        <p:cTn id="2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45"/>
        <p:cNvGrpSpPr/>
        <p:nvPr/>
      </p:nvGrpSpPr>
      <p:grpSpPr>
        <a:xfrm>
          <a:off x="0" y="0"/>
          <a:ext cx="0" cy="0"/>
          <a:chOff x="0" y="0"/>
          <a:chExt cx="0" cy="0"/>
        </a:xfrm>
      </p:grpSpPr>
      <p:sp>
        <p:nvSpPr>
          <p:cNvPr id="2946" name="Google Shape;2946;p143"/>
          <p:cNvSpPr txBox="1">
            <a:spLocks noGrp="1"/>
          </p:cNvSpPr>
          <p:nvPr>
            <p:ph type="title"/>
          </p:nvPr>
        </p:nvSpPr>
        <p:spPr>
          <a:xfrm>
            <a:off x="2019297" y="2005029"/>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vi-VN" dirty="0"/>
              <a:t>Demo </a:t>
            </a:r>
            <a:r>
              <a:rPr lang="en-US" dirty="0" smtClean="0"/>
              <a:t>P</a:t>
            </a:r>
            <a:r>
              <a:rPr lang="vi-VN" dirty="0" smtClean="0"/>
              <a:t>rogram</a:t>
            </a:r>
            <a:endParaRPr lang="vi-VN" dirty="0"/>
          </a:p>
        </p:txBody>
      </p:sp>
      <p:sp>
        <p:nvSpPr>
          <p:cNvPr id="2947" name="Google Shape;2947;p143"/>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06</a:t>
            </a:r>
            <a:endParaRPr dirty="0"/>
          </a:p>
        </p:txBody>
      </p:sp>
      <p:sp>
        <p:nvSpPr>
          <p:cNvPr id="2948" name="Google Shape;2948;p143"/>
          <p:cNvSpPr/>
          <p:nvPr/>
        </p:nvSpPr>
        <p:spPr>
          <a:xfrm>
            <a:off x="3881688" y="3438625"/>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47"/>
                                        </p:tgtEl>
                                        <p:attrNameLst>
                                          <p:attrName>style.visibility</p:attrName>
                                        </p:attrNameLst>
                                      </p:cBhvr>
                                      <p:to>
                                        <p:strVal val="visible"/>
                                      </p:to>
                                    </p:set>
                                    <p:animEffect transition="in" filter="fade">
                                      <p:cBhvr>
                                        <p:cTn id="7" dur="1000"/>
                                        <p:tgtEl>
                                          <p:spTgt spid="2947"/>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946"/>
                                        </p:tgtEl>
                                        <p:attrNameLst>
                                          <p:attrName>style.visibility</p:attrName>
                                        </p:attrNameLst>
                                      </p:cBhvr>
                                      <p:to>
                                        <p:strVal val="visible"/>
                                      </p:to>
                                    </p:set>
                                    <p:animEffect transition="in" filter="fade">
                                      <p:cBhvr>
                                        <p:cTn id="11" dur="1000"/>
                                        <p:tgtEl>
                                          <p:spTgt spid="29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665608521679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6582" y="284278"/>
            <a:ext cx="8610600" cy="4572000"/>
          </a:xfrm>
          <a:prstGeom prst="rect">
            <a:avLst/>
          </a:prstGeom>
        </p:spPr>
      </p:pic>
    </p:spTree>
    <p:extLst>
      <p:ext uri="{BB962C8B-B14F-4D97-AF65-F5344CB8AC3E}">
        <p14:creationId xmlns:p14="http://schemas.microsoft.com/office/powerpoint/2010/main" val="19943705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665607708049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0727" y="291712"/>
            <a:ext cx="8915400" cy="4572000"/>
          </a:xfrm>
          <a:prstGeom prst="rect">
            <a:avLst/>
          </a:prstGeom>
        </p:spPr>
      </p:pic>
    </p:spTree>
    <p:extLst>
      <p:ext uri="{BB962C8B-B14F-4D97-AF65-F5344CB8AC3E}">
        <p14:creationId xmlns:p14="http://schemas.microsoft.com/office/powerpoint/2010/main" val="20884450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75"/>
        <p:cNvGrpSpPr/>
        <p:nvPr/>
      </p:nvGrpSpPr>
      <p:grpSpPr>
        <a:xfrm>
          <a:off x="0" y="0"/>
          <a:ext cx="0" cy="0"/>
          <a:chOff x="0" y="0"/>
          <a:chExt cx="0" cy="0"/>
        </a:xfrm>
      </p:grpSpPr>
      <p:sp>
        <p:nvSpPr>
          <p:cNvPr id="3276" name="Google Shape;3276;p156"/>
          <p:cNvSpPr txBox="1">
            <a:spLocks noGrp="1"/>
          </p:cNvSpPr>
          <p:nvPr>
            <p:ph type="title"/>
          </p:nvPr>
        </p:nvSpPr>
        <p:spPr>
          <a:xfrm>
            <a:off x="1388100" y="1557450"/>
            <a:ext cx="6367800" cy="20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VN" dirty="0"/>
              <a:t>Thanks </a:t>
            </a:r>
            <a:r>
              <a:rPr lang="en-US" dirty="0" smtClean="0"/>
              <a:t>Y</a:t>
            </a:r>
            <a:r>
              <a:rPr lang="vi-VN" dirty="0" smtClean="0"/>
              <a:t>ou </a:t>
            </a:r>
            <a:r>
              <a:rPr lang="en-US" dirty="0"/>
              <a:t>V</a:t>
            </a:r>
            <a:r>
              <a:rPr lang="vi-VN" dirty="0" smtClean="0"/>
              <a:t>ery </a:t>
            </a:r>
            <a:r>
              <a:rPr lang="en-US" dirty="0"/>
              <a:t>&lt;</a:t>
            </a:r>
            <a:r>
              <a:rPr lang="vi-VN" dirty="0" smtClean="0"/>
              <a:t>uch</a:t>
            </a:r>
            <a:r>
              <a:rPr lang="vi-VN" dirty="0"/>
              <a:t>!</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276"/>
                                        </p:tgtEl>
                                        <p:attrNameLst>
                                          <p:attrName>style.visibility</p:attrName>
                                        </p:attrNameLst>
                                      </p:cBhvr>
                                      <p:to>
                                        <p:strVal val="visible"/>
                                      </p:to>
                                    </p:set>
                                    <p:animEffect transition="in" filter="fade">
                                      <p:cBhvr>
                                        <p:cTn id="7" dur="1000"/>
                                        <p:tgtEl>
                                          <p:spTgt spid="32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16"/>
        <p:cNvGrpSpPr/>
        <p:nvPr/>
      </p:nvGrpSpPr>
      <p:grpSpPr>
        <a:xfrm>
          <a:off x="0" y="0"/>
          <a:ext cx="0" cy="0"/>
          <a:chOff x="0" y="0"/>
          <a:chExt cx="0" cy="0"/>
        </a:xfrm>
      </p:grpSpPr>
      <p:sp>
        <p:nvSpPr>
          <p:cNvPr id="2019" name="Google Shape;2019;p85"/>
          <p:cNvSpPr txBox="1">
            <a:spLocks noGrp="1"/>
          </p:cNvSpPr>
          <p:nvPr>
            <p:ph type="title"/>
          </p:nvPr>
        </p:nvSpPr>
        <p:spPr>
          <a:xfrm>
            <a:off x="713250" y="523025"/>
            <a:ext cx="7717500" cy="541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t>Table of Contents</a:t>
            </a:r>
            <a:endParaRPr dirty="0"/>
          </a:p>
        </p:txBody>
      </p:sp>
      <p:sp>
        <p:nvSpPr>
          <p:cNvPr id="2020" name="Google Shape;2020;p85">
            <a:hlinkClick r:id="rId3" action="ppaction://hlinksldjump"/>
          </p:cNvPr>
          <p:cNvSpPr txBox="1">
            <a:spLocks noGrp="1"/>
          </p:cNvSpPr>
          <p:nvPr>
            <p:ph type="subTitle" idx="3"/>
          </p:nvPr>
        </p:nvSpPr>
        <p:spPr>
          <a:xfrm>
            <a:off x="1391100" y="1434475"/>
            <a:ext cx="1923600"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solidFill>
                  <a:schemeClr val="hlink"/>
                </a:solidFill>
                <a:uFill>
                  <a:noFill/>
                </a:uFill>
              </a:rPr>
              <a:t>Purpose</a:t>
            </a:r>
            <a:endParaRPr dirty="0"/>
          </a:p>
        </p:txBody>
      </p:sp>
      <p:sp>
        <p:nvSpPr>
          <p:cNvPr id="2021" name="Google Shape;2021;p85">
            <a:hlinkClick r:id="" action="ppaction://noaction"/>
          </p:cNvPr>
          <p:cNvSpPr txBox="1">
            <a:spLocks noGrp="1"/>
          </p:cNvSpPr>
          <p:nvPr>
            <p:ph type="subTitle" idx="4"/>
          </p:nvPr>
        </p:nvSpPr>
        <p:spPr>
          <a:xfrm>
            <a:off x="3905700" y="1434475"/>
            <a:ext cx="1923600"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uFill>
                  <a:noFill/>
                </a:uFill>
              </a:rPr>
              <a:t>Entity-Relationship Diagram</a:t>
            </a:r>
            <a:endParaRPr dirty="0"/>
          </a:p>
        </p:txBody>
      </p:sp>
      <p:sp>
        <p:nvSpPr>
          <p:cNvPr id="2022" name="Google Shape;2022;p85">
            <a:hlinkClick r:id="rId4" action="ppaction://hlinksldjump"/>
          </p:cNvPr>
          <p:cNvSpPr txBox="1">
            <a:spLocks noGrp="1"/>
          </p:cNvSpPr>
          <p:nvPr>
            <p:ph type="subTitle" idx="5"/>
          </p:nvPr>
        </p:nvSpPr>
        <p:spPr>
          <a:xfrm>
            <a:off x="1391100" y="2992287"/>
            <a:ext cx="1850188"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uFill>
                  <a:noFill/>
                </a:uFill>
              </a:rPr>
              <a:t>Problem </a:t>
            </a:r>
            <a:r>
              <a:rPr lang="en-US" dirty="0" smtClean="0">
                <a:uFill>
                  <a:noFill/>
                </a:uFill>
              </a:rPr>
              <a:t>D</a:t>
            </a:r>
            <a:r>
              <a:rPr lang="vi-VN" dirty="0" smtClean="0">
                <a:uFill>
                  <a:noFill/>
                </a:uFill>
              </a:rPr>
              <a:t>escription</a:t>
            </a:r>
            <a:endParaRPr dirty="0"/>
          </a:p>
        </p:txBody>
      </p:sp>
      <p:sp>
        <p:nvSpPr>
          <p:cNvPr id="2023" name="Google Shape;2023;p85">
            <a:hlinkClick r:id="" action="ppaction://noaction"/>
          </p:cNvPr>
          <p:cNvSpPr txBox="1">
            <a:spLocks noGrp="1"/>
          </p:cNvSpPr>
          <p:nvPr>
            <p:ph type="subTitle" idx="6"/>
          </p:nvPr>
        </p:nvSpPr>
        <p:spPr>
          <a:xfrm>
            <a:off x="3905699" y="2992287"/>
            <a:ext cx="1931525"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solidFill>
                  <a:schemeClr val="hlink"/>
                </a:solidFill>
                <a:uFill>
                  <a:noFill/>
                </a:uFill>
              </a:rPr>
              <a:t>Relational </a:t>
            </a:r>
            <a:r>
              <a:rPr lang="en-US" dirty="0" smtClean="0">
                <a:solidFill>
                  <a:schemeClr val="hlink"/>
                </a:solidFill>
                <a:uFill>
                  <a:noFill/>
                </a:uFill>
              </a:rPr>
              <a:t>M</a:t>
            </a:r>
            <a:r>
              <a:rPr lang="vi-VN" dirty="0" smtClean="0">
                <a:solidFill>
                  <a:schemeClr val="hlink"/>
                </a:solidFill>
                <a:uFill>
                  <a:noFill/>
                </a:uFill>
              </a:rPr>
              <a:t>odel </a:t>
            </a:r>
            <a:r>
              <a:rPr lang="vi-VN" dirty="0">
                <a:solidFill>
                  <a:schemeClr val="hlink"/>
                </a:solidFill>
                <a:uFill>
                  <a:noFill/>
                </a:uFill>
              </a:rPr>
              <a:t>and </a:t>
            </a:r>
            <a:r>
              <a:rPr lang="en-US" dirty="0" smtClean="0">
                <a:solidFill>
                  <a:schemeClr val="hlink"/>
                </a:solidFill>
                <a:uFill>
                  <a:noFill/>
                </a:uFill>
              </a:rPr>
              <a:t>D</a:t>
            </a:r>
            <a:r>
              <a:rPr lang="vi-VN" dirty="0" smtClean="0">
                <a:solidFill>
                  <a:schemeClr val="hlink"/>
                </a:solidFill>
                <a:uFill>
                  <a:noFill/>
                </a:uFill>
              </a:rPr>
              <a:t>iagram</a:t>
            </a:r>
            <a:endParaRPr dirty="0"/>
          </a:p>
        </p:txBody>
      </p:sp>
      <p:sp>
        <p:nvSpPr>
          <p:cNvPr id="2026" name="Google Shape;2026;p85">
            <a:hlinkClick r:id="rId3" action="ppaction://hlinksldjump"/>
          </p:cNvPr>
          <p:cNvSpPr txBox="1">
            <a:spLocks noGrp="1"/>
          </p:cNvSpPr>
          <p:nvPr>
            <p:ph type="title" idx="9"/>
          </p:nvPr>
        </p:nvSpPr>
        <p:spPr>
          <a:xfrm>
            <a:off x="792175" y="1434475"/>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rId3" action="ppaction://hlinksldjump"/>
              </a:rPr>
              <a:t>01</a:t>
            </a:r>
            <a:endParaRPr/>
          </a:p>
        </p:txBody>
      </p:sp>
      <p:sp>
        <p:nvSpPr>
          <p:cNvPr id="2027" name="Google Shape;2027;p85">
            <a:hlinkClick r:id="" action="ppaction://noaction"/>
          </p:cNvPr>
          <p:cNvSpPr txBox="1">
            <a:spLocks noGrp="1"/>
          </p:cNvSpPr>
          <p:nvPr>
            <p:ph type="title" idx="13"/>
          </p:nvPr>
        </p:nvSpPr>
        <p:spPr>
          <a:xfrm>
            <a:off x="3314700" y="1434475"/>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 action="ppaction://noaction"/>
              </a:rPr>
              <a:t>03</a:t>
            </a:r>
            <a:endParaRPr/>
          </a:p>
        </p:txBody>
      </p:sp>
      <p:sp>
        <p:nvSpPr>
          <p:cNvPr id="2028" name="Google Shape;2028;p85">
            <a:hlinkClick r:id="rId4" action="ppaction://hlinksldjump"/>
          </p:cNvPr>
          <p:cNvSpPr txBox="1">
            <a:spLocks noGrp="1"/>
          </p:cNvSpPr>
          <p:nvPr>
            <p:ph type="title" idx="14"/>
          </p:nvPr>
        </p:nvSpPr>
        <p:spPr>
          <a:xfrm>
            <a:off x="792175" y="2992276"/>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rId4" action="ppaction://hlinksldjump"/>
              </a:rPr>
              <a:t>02</a:t>
            </a:r>
            <a:endParaRPr/>
          </a:p>
        </p:txBody>
      </p:sp>
      <p:sp>
        <p:nvSpPr>
          <p:cNvPr id="2029" name="Google Shape;2029;p85">
            <a:hlinkClick r:id="" action="ppaction://noaction"/>
          </p:cNvPr>
          <p:cNvSpPr txBox="1">
            <a:spLocks noGrp="1"/>
          </p:cNvSpPr>
          <p:nvPr>
            <p:ph type="title" idx="15"/>
          </p:nvPr>
        </p:nvSpPr>
        <p:spPr>
          <a:xfrm>
            <a:off x="3314700" y="2992276"/>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solidFill>
                  <a:schemeClr val="accent1"/>
                </a:solidFill>
                <a:uFill>
                  <a:noFill/>
                </a:uFill>
                <a:hlinkClick r:id="" action="ppaction://noaction">
                  <a:extLst>
                    <a:ext uri="{A12FA001-AC4F-418D-AE19-62706E023703}">
                      <ahyp:hlinkClr xmlns="" xmlns:ahyp="http://schemas.microsoft.com/office/drawing/2018/hyperlinkcolor" val="tx"/>
                    </a:ext>
                  </a:extLst>
                </a:hlinkClick>
              </a:rPr>
              <a:t>04</a:t>
            </a:r>
            <a:endParaRPr>
              <a:solidFill>
                <a:schemeClr val="accent1"/>
              </a:solidFill>
            </a:endParaRPr>
          </a:p>
        </p:txBody>
      </p:sp>
      <p:sp>
        <p:nvSpPr>
          <p:cNvPr id="2031" name="Google Shape;2031;p85">
            <a:hlinkClick r:id="" action="ppaction://noaction"/>
          </p:cNvPr>
          <p:cNvSpPr txBox="1">
            <a:spLocks noGrp="1"/>
          </p:cNvSpPr>
          <p:nvPr>
            <p:ph type="subTitle" idx="17"/>
          </p:nvPr>
        </p:nvSpPr>
        <p:spPr>
          <a:xfrm>
            <a:off x="6428224" y="1434475"/>
            <a:ext cx="2225121"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uFill>
                  <a:noFill/>
                </a:uFill>
              </a:rPr>
              <a:t>Oracle Connect</a:t>
            </a:r>
            <a:endParaRPr dirty="0"/>
          </a:p>
        </p:txBody>
      </p:sp>
      <p:sp>
        <p:nvSpPr>
          <p:cNvPr id="2032" name="Google Shape;2032;p85">
            <a:hlinkClick r:id="rId5" action="ppaction://hlinksldjump"/>
          </p:cNvPr>
          <p:cNvSpPr txBox="1">
            <a:spLocks noGrp="1"/>
          </p:cNvSpPr>
          <p:nvPr>
            <p:ph type="subTitle" idx="18"/>
          </p:nvPr>
        </p:nvSpPr>
        <p:spPr>
          <a:xfrm>
            <a:off x="6428225" y="2992287"/>
            <a:ext cx="1923600" cy="454500"/>
          </a:xfrm>
          <a:prstGeom prst="rect">
            <a:avLst/>
          </a:prstGeom>
        </p:spPr>
        <p:txBody>
          <a:bodyPr spcFirstLastPara="1" wrap="square" lIns="91425" tIns="91425" rIns="91425" bIns="91425" anchor="t" anchorCtr="0">
            <a:noAutofit/>
          </a:bodyPr>
          <a:lstStyle/>
          <a:p>
            <a:pPr marL="0" lvl="0" indent="0">
              <a:spcAft>
                <a:spcPts val="1200"/>
              </a:spcAft>
            </a:pPr>
            <a:r>
              <a:rPr lang="vi-VN" dirty="0"/>
              <a:t>Demo </a:t>
            </a:r>
            <a:r>
              <a:rPr lang="en-US" dirty="0" smtClean="0"/>
              <a:t>P</a:t>
            </a:r>
            <a:r>
              <a:rPr lang="vi-VN" dirty="0" smtClean="0"/>
              <a:t>rogram</a:t>
            </a:r>
            <a:endParaRPr dirty="0"/>
          </a:p>
        </p:txBody>
      </p:sp>
      <p:sp>
        <p:nvSpPr>
          <p:cNvPr id="2034" name="Google Shape;2034;p85">
            <a:hlinkClick r:id="" action="ppaction://noaction"/>
          </p:cNvPr>
          <p:cNvSpPr txBox="1">
            <a:spLocks noGrp="1"/>
          </p:cNvSpPr>
          <p:nvPr>
            <p:ph type="title" idx="20"/>
          </p:nvPr>
        </p:nvSpPr>
        <p:spPr>
          <a:xfrm>
            <a:off x="5837225" y="1434475"/>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 action="ppaction://noaction"/>
              </a:rPr>
              <a:t>05</a:t>
            </a:r>
            <a:endParaRPr/>
          </a:p>
        </p:txBody>
      </p:sp>
      <p:sp>
        <p:nvSpPr>
          <p:cNvPr id="2035" name="Google Shape;2035;p85">
            <a:hlinkClick r:id="rId5" action="ppaction://hlinksldjump"/>
          </p:cNvPr>
          <p:cNvSpPr txBox="1">
            <a:spLocks noGrp="1"/>
          </p:cNvSpPr>
          <p:nvPr>
            <p:ph type="title" idx="21"/>
          </p:nvPr>
        </p:nvSpPr>
        <p:spPr>
          <a:xfrm>
            <a:off x="5837225" y="2992276"/>
            <a:ext cx="596400" cy="411300"/>
          </a:xfrm>
          <a:prstGeom prst="rect">
            <a:avLst/>
          </a:prstGeom>
        </p:spPr>
        <p:txBody>
          <a:bodyPr spcFirstLastPara="1" wrap="square" lIns="91425" tIns="118850" rIns="91425" bIns="91425" anchor="ctr" anchorCtr="0">
            <a:noAutofit/>
          </a:bodyPr>
          <a:lstStyle/>
          <a:p>
            <a:pPr marL="0" lvl="0" indent="0" algn="ctr" rtl="0">
              <a:spcBef>
                <a:spcPts val="0"/>
              </a:spcBef>
              <a:spcAft>
                <a:spcPts val="0"/>
              </a:spcAft>
              <a:buNone/>
            </a:pPr>
            <a:r>
              <a:rPr lang="en">
                <a:uFill>
                  <a:noFill/>
                </a:uFill>
                <a:hlinkClick r:id="rId5" action="ppaction://hlinksldjump"/>
              </a:rPr>
              <a:t>06</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26"/>
                                        </p:tgtEl>
                                        <p:attrNameLst>
                                          <p:attrName>style.visibility</p:attrName>
                                        </p:attrNameLst>
                                      </p:cBhvr>
                                      <p:to>
                                        <p:strVal val="visible"/>
                                      </p:to>
                                    </p:set>
                                    <p:animEffect transition="in" filter="fade">
                                      <p:cBhvr>
                                        <p:cTn id="7" dur="1000"/>
                                        <p:tgtEl>
                                          <p:spTgt spid="2026"/>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028"/>
                                        </p:tgtEl>
                                        <p:attrNameLst>
                                          <p:attrName>style.visibility</p:attrName>
                                        </p:attrNameLst>
                                      </p:cBhvr>
                                      <p:to>
                                        <p:strVal val="visible"/>
                                      </p:to>
                                    </p:set>
                                    <p:animEffect transition="in" filter="fade">
                                      <p:cBhvr>
                                        <p:cTn id="11" dur="1000"/>
                                        <p:tgtEl>
                                          <p:spTgt spid="2028"/>
                                        </p:tgtEl>
                                      </p:cBhvr>
                                    </p:animEffect>
                                  </p:childTnLst>
                                </p:cTn>
                              </p:par>
                            </p:childTnLst>
                          </p:cTn>
                        </p:par>
                        <p:par>
                          <p:cTn id="12" fill="hold">
                            <p:stCondLst>
                              <p:cond delay="2000"/>
                            </p:stCondLst>
                            <p:childTnLst>
                              <p:par>
                                <p:cTn id="13" presetID="10" presetClass="entr" presetSubtype="0" fill="hold" nodeType="afterEffect">
                                  <p:stCondLst>
                                    <p:cond delay="0"/>
                                  </p:stCondLst>
                                  <p:childTnLst>
                                    <p:set>
                                      <p:cBhvr>
                                        <p:cTn id="14" dur="1" fill="hold">
                                          <p:stCondLst>
                                            <p:cond delay="0"/>
                                          </p:stCondLst>
                                        </p:cTn>
                                        <p:tgtEl>
                                          <p:spTgt spid="2027"/>
                                        </p:tgtEl>
                                        <p:attrNameLst>
                                          <p:attrName>style.visibility</p:attrName>
                                        </p:attrNameLst>
                                      </p:cBhvr>
                                      <p:to>
                                        <p:strVal val="visible"/>
                                      </p:to>
                                    </p:set>
                                    <p:animEffect transition="in" filter="fade">
                                      <p:cBhvr>
                                        <p:cTn id="15" dur="1000"/>
                                        <p:tgtEl>
                                          <p:spTgt spid="2027"/>
                                        </p:tgtEl>
                                      </p:cBhvr>
                                    </p:animEffect>
                                  </p:childTnLst>
                                </p:cTn>
                              </p:par>
                            </p:childTnLst>
                          </p:cTn>
                        </p:par>
                        <p:par>
                          <p:cTn id="16" fill="hold">
                            <p:stCondLst>
                              <p:cond delay="3000"/>
                            </p:stCondLst>
                            <p:childTnLst>
                              <p:par>
                                <p:cTn id="17" presetID="10" presetClass="entr" presetSubtype="0" fill="hold" nodeType="afterEffect">
                                  <p:stCondLst>
                                    <p:cond delay="0"/>
                                  </p:stCondLst>
                                  <p:childTnLst>
                                    <p:set>
                                      <p:cBhvr>
                                        <p:cTn id="18" dur="1" fill="hold">
                                          <p:stCondLst>
                                            <p:cond delay="0"/>
                                          </p:stCondLst>
                                        </p:cTn>
                                        <p:tgtEl>
                                          <p:spTgt spid="2029"/>
                                        </p:tgtEl>
                                        <p:attrNameLst>
                                          <p:attrName>style.visibility</p:attrName>
                                        </p:attrNameLst>
                                      </p:cBhvr>
                                      <p:to>
                                        <p:strVal val="visible"/>
                                      </p:to>
                                    </p:set>
                                    <p:animEffect transition="in" filter="fade">
                                      <p:cBhvr>
                                        <p:cTn id="19" dur="1000"/>
                                        <p:tgtEl>
                                          <p:spTgt spid="2029"/>
                                        </p:tgtEl>
                                      </p:cBhvr>
                                    </p:animEffect>
                                  </p:childTnLst>
                                </p:cTn>
                              </p:par>
                            </p:childTnLst>
                          </p:cTn>
                        </p:par>
                        <p:par>
                          <p:cTn id="20" fill="hold">
                            <p:stCondLst>
                              <p:cond delay="4000"/>
                            </p:stCondLst>
                            <p:childTnLst>
                              <p:par>
                                <p:cTn id="21" presetID="10" presetClass="entr" presetSubtype="0" fill="hold" nodeType="afterEffect">
                                  <p:stCondLst>
                                    <p:cond delay="0"/>
                                  </p:stCondLst>
                                  <p:childTnLst>
                                    <p:set>
                                      <p:cBhvr>
                                        <p:cTn id="22" dur="1" fill="hold">
                                          <p:stCondLst>
                                            <p:cond delay="0"/>
                                          </p:stCondLst>
                                        </p:cTn>
                                        <p:tgtEl>
                                          <p:spTgt spid="2034"/>
                                        </p:tgtEl>
                                        <p:attrNameLst>
                                          <p:attrName>style.visibility</p:attrName>
                                        </p:attrNameLst>
                                      </p:cBhvr>
                                      <p:to>
                                        <p:strVal val="visible"/>
                                      </p:to>
                                    </p:set>
                                    <p:animEffect transition="in" filter="fade">
                                      <p:cBhvr>
                                        <p:cTn id="23" dur="1000"/>
                                        <p:tgtEl>
                                          <p:spTgt spid="2034"/>
                                        </p:tgtEl>
                                      </p:cBhvr>
                                    </p:animEffect>
                                  </p:childTnLst>
                                </p:cTn>
                              </p:par>
                            </p:childTnLst>
                          </p:cTn>
                        </p:par>
                        <p:par>
                          <p:cTn id="24" fill="hold">
                            <p:stCondLst>
                              <p:cond delay="5000"/>
                            </p:stCondLst>
                            <p:childTnLst>
                              <p:par>
                                <p:cTn id="25" presetID="10" presetClass="entr" presetSubtype="0" fill="hold" nodeType="afterEffect">
                                  <p:stCondLst>
                                    <p:cond delay="0"/>
                                  </p:stCondLst>
                                  <p:childTnLst>
                                    <p:set>
                                      <p:cBhvr>
                                        <p:cTn id="26" dur="1" fill="hold">
                                          <p:stCondLst>
                                            <p:cond delay="0"/>
                                          </p:stCondLst>
                                        </p:cTn>
                                        <p:tgtEl>
                                          <p:spTgt spid="2035"/>
                                        </p:tgtEl>
                                        <p:attrNameLst>
                                          <p:attrName>style.visibility</p:attrName>
                                        </p:attrNameLst>
                                      </p:cBhvr>
                                      <p:to>
                                        <p:strVal val="visible"/>
                                      </p:to>
                                    </p:set>
                                    <p:animEffect transition="in" filter="fade">
                                      <p:cBhvr>
                                        <p:cTn id="27" dur="1000"/>
                                        <p:tgtEl>
                                          <p:spTgt spid="20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089"/>
        <p:cNvGrpSpPr/>
        <p:nvPr/>
      </p:nvGrpSpPr>
      <p:grpSpPr>
        <a:xfrm>
          <a:off x="0" y="0"/>
          <a:ext cx="0" cy="0"/>
          <a:chOff x="0" y="0"/>
          <a:chExt cx="0" cy="0"/>
        </a:xfrm>
      </p:grpSpPr>
      <p:sp>
        <p:nvSpPr>
          <p:cNvPr id="2090" name="Google Shape;2090;p92"/>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vi-VN" dirty="0">
                <a:solidFill>
                  <a:schemeClr val="hlink"/>
                </a:solidFill>
                <a:uFill>
                  <a:noFill/>
                </a:uFill>
              </a:rPr>
              <a:t>Purpose</a:t>
            </a:r>
            <a:endParaRPr lang="vi-VN" dirty="0"/>
          </a:p>
        </p:txBody>
      </p:sp>
      <p:sp>
        <p:nvSpPr>
          <p:cNvPr id="2091" name="Google Shape;2091;p92"/>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2092" name="Google Shape;2092;p92"/>
          <p:cNvSpPr/>
          <p:nvPr/>
        </p:nvSpPr>
        <p:spPr>
          <a:xfrm>
            <a:off x="3881688" y="3438625"/>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91"/>
                                        </p:tgtEl>
                                        <p:attrNameLst>
                                          <p:attrName>style.visibility</p:attrName>
                                        </p:attrNameLst>
                                      </p:cBhvr>
                                      <p:to>
                                        <p:strVal val="visible"/>
                                      </p:to>
                                    </p:set>
                                    <p:animEffect transition="in" filter="fade">
                                      <p:cBhvr>
                                        <p:cTn id="7" dur="1000"/>
                                        <p:tgtEl>
                                          <p:spTgt spid="2091"/>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090"/>
                                        </p:tgtEl>
                                        <p:attrNameLst>
                                          <p:attrName>style.visibility</p:attrName>
                                        </p:attrNameLst>
                                      </p:cBhvr>
                                      <p:to>
                                        <p:strVal val="visible"/>
                                      </p:to>
                                    </p:set>
                                    <p:animEffect transition="in" filter="fade">
                                      <p:cBhvr>
                                        <p:cTn id="11" dur="1000"/>
                                        <p:tgtEl>
                                          <p:spTgt spid="20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p100"/>
          <p:cNvSpPr txBox="1">
            <a:spLocks noGrp="1"/>
          </p:cNvSpPr>
          <p:nvPr>
            <p:ph type="title"/>
          </p:nvPr>
        </p:nvSpPr>
        <p:spPr>
          <a:xfrm>
            <a:off x="713250" y="133631"/>
            <a:ext cx="7717500" cy="541500"/>
          </a:xfrm>
          <a:prstGeom prst="rect">
            <a:avLst/>
          </a:prstGeom>
        </p:spPr>
        <p:txBody>
          <a:bodyPr spcFirstLastPara="1" wrap="square" lIns="91425" tIns="91425" rIns="91425" bIns="91425" anchor="b" anchorCtr="0">
            <a:noAutofit/>
          </a:bodyPr>
          <a:lstStyle/>
          <a:p>
            <a:pPr lvl="0"/>
            <a:r>
              <a:rPr lang="vi-VN" dirty="0">
                <a:solidFill>
                  <a:schemeClr val="hlink"/>
                </a:solidFill>
                <a:uFill>
                  <a:noFill/>
                </a:uFill>
              </a:rPr>
              <a:t>Purpose</a:t>
            </a:r>
            <a:endParaRPr dirty="0"/>
          </a:p>
        </p:txBody>
      </p:sp>
      <p:sp>
        <p:nvSpPr>
          <p:cNvPr id="2133" name="Google Shape;2133;p100"/>
          <p:cNvSpPr/>
          <p:nvPr/>
        </p:nvSpPr>
        <p:spPr>
          <a:xfrm>
            <a:off x="7471648" y="13646"/>
            <a:ext cx="1672352" cy="210175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00">
            <a:hlinkClick r:id="rId3" action="ppaction://hlinksldjump"/>
          </p:cNvPr>
          <p:cNvSpPr/>
          <p:nvPr/>
        </p:nvSpPr>
        <p:spPr>
          <a:xfrm>
            <a:off x="8068837" y="411773"/>
            <a:ext cx="48785" cy="97519"/>
          </a:xfrm>
          <a:custGeom>
            <a:avLst/>
            <a:gdLst/>
            <a:ahLst/>
            <a:cxnLst/>
            <a:rect l="l" t="t" r="r" b="b"/>
            <a:pathLst>
              <a:path w="1065" h="2129" extrusionOk="0">
                <a:moveTo>
                  <a:pt x="548" y="0"/>
                </a:moveTo>
                <a:cubicBezTo>
                  <a:pt x="244" y="0"/>
                  <a:pt x="1" y="487"/>
                  <a:pt x="1" y="1064"/>
                </a:cubicBezTo>
                <a:cubicBezTo>
                  <a:pt x="1" y="1642"/>
                  <a:pt x="244" y="2128"/>
                  <a:pt x="548" y="2128"/>
                </a:cubicBezTo>
                <a:cubicBezTo>
                  <a:pt x="821" y="2128"/>
                  <a:pt x="1064" y="1642"/>
                  <a:pt x="1064" y="1064"/>
                </a:cubicBezTo>
                <a:cubicBezTo>
                  <a:pt x="1064" y="487"/>
                  <a:pt x="821" y="0"/>
                  <a:pt x="5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00">
            <a:hlinkClick r:id="rId3" action="ppaction://hlinksldjump"/>
          </p:cNvPr>
          <p:cNvSpPr/>
          <p:nvPr/>
        </p:nvSpPr>
        <p:spPr>
          <a:xfrm>
            <a:off x="8589577" y="431286"/>
            <a:ext cx="47365" cy="97473"/>
          </a:xfrm>
          <a:custGeom>
            <a:avLst/>
            <a:gdLst/>
            <a:ahLst/>
            <a:cxnLst/>
            <a:rect l="l" t="t" r="r" b="b"/>
            <a:pathLst>
              <a:path w="1034" h="2128" extrusionOk="0">
                <a:moveTo>
                  <a:pt x="517" y="0"/>
                </a:moveTo>
                <a:cubicBezTo>
                  <a:pt x="213" y="0"/>
                  <a:pt x="1" y="486"/>
                  <a:pt x="1" y="1064"/>
                </a:cubicBezTo>
                <a:cubicBezTo>
                  <a:pt x="1" y="1641"/>
                  <a:pt x="213" y="2128"/>
                  <a:pt x="517" y="2128"/>
                </a:cubicBezTo>
                <a:cubicBezTo>
                  <a:pt x="791" y="2128"/>
                  <a:pt x="1034" y="1641"/>
                  <a:pt x="1034" y="1064"/>
                </a:cubicBezTo>
                <a:cubicBezTo>
                  <a:pt x="1034" y="486"/>
                  <a:pt x="791" y="0"/>
                  <a:pt x="5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00">
            <a:hlinkClick r:id="rId3" action="ppaction://hlinksldjump"/>
          </p:cNvPr>
          <p:cNvSpPr/>
          <p:nvPr/>
        </p:nvSpPr>
        <p:spPr>
          <a:xfrm>
            <a:off x="8551969" y="302711"/>
            <a:ext cx="171320" cy="53409"/>
          </a:xfrm>
          <a:custGeom>
            <a:avLst/>
            <a:gdLst/>
            <a:ahLst/>
            <a:cxnLst/>
            <a:rect l="l" t="t" r="r" b="b"/>
            <a:pathLst>
              <a:path w="3740" h="1166" extrusionOk="0">
                <a:moveTo>
                  <a:pt x="2033" y="0"/>
                </a:moveTo>
                <a:cubicBezTo>
                  <a:pt x="1953" y="0"/>
                  <a:pt x="1873" y="4"/>
                  <a:pt x="1794" y="11"/>
                </a:cubicBezTo>
                <a:cubicBezTo>
                  <a:pt x="1399" y="41"/>
                  <a:pt x="1065" y="193"/>
                  <a:pt x="730" y="375"/>
                </a:cubicBezTo>
                <a:cubicBezTo>
                  <a:pt x="426" y="588"/>
                  <a:pt x="183" y="862"/>
                  <a:pt x="1" y="1166"/>
                </a:cubicBezTo>
                <a:cubicBezTo>
                  <a:pt x="578" y="771"/>
                  <a:pt x="1186" y="436"/>
                  <a:pt x="1825" y="375"/>
                </a:cubicBezTo>
                <a:cubicBezTo>
                  <a:pt x="1908" y="368"/>
                  <a:pt x="1990" y="364"/>
                  <a:pt x="2071" y="364"/>
                </a:cubicBezTo>
                <a:cubicBezTo>
                  <a:pt x="2313" y="364"/>
                  <a:pt x="2546" y="398"/>
                  <a:pt x="2797" y="467"/>
                </a:cubicBezTo>
                <a:cubicBezTo>
                  <a:pt x="2949" y="497"/>
                  <a:pt x="3101" y="588"/>
                  <a:pt x="3253" y="649"/>
                </a:cubicBezTo>
                <a:cubicBezTo>
                  <a:pt x="3436" y="710"/>
                  <a:pt x="3557" y="801"/>
                  <a:pt x="3740" y="892"/>
                </a:cubicBezTo>
                <a:cubicBezTo>
                  <a:pt x="3527" y="588"/>
                  <a:pt x="3253" y="345"/>
                  <a:pt x="2888" y="193"/>
                </a:cubicBezTo>
                <a:cubicBezTo>
                  <a:pt x="2626" y="50"/>
                  <a:pt x="2326" y="0"/>
                  <a:pt x="20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00">
            <a:hlinkClick r:id="rId3" action="ppaction://hlinksldjump"/>
          </p:cNvPr>
          <p:cNvSpPr/>
          <p:nvPr/>
        </p:nvSpPr>
        <p:spPr>
          <a:xfrm>
            <a:off x="7961648" y="303170"/>
            <a:ext cx="185200" cy="51576"/>
          </a:xfrm>
          <a:custGeom>
            <a:avLst/>
            <a:gdLst/>
            <a:ahLst/>
            <a:cxnLst/>
            <a:rect l="l" t="t" r="r" b="b"/>
            <a:pathLst>
              <a:path w="4043" h="1126" extrusionOk="0">
                <a:moveTo>
                  <a:pt x="2097" y="1"/>
                </a:moveTo>
                <a:cubicBezTo>
                  <a:pt x="1702" y="1"/>
                  <a:pt x="1307" y="92"/>
                  <a:pt x="942" y="244"/>
                </a:cubicBezTo>
                <a:cubicBezTo>
                  <a:pt x="790" y="305"/>
                  <a:pt x="608" y="396"/>
                  <a:pt x="456" y="487"/>
                </a:cubicBezTo>
                <a:cubicBezTo>
                  <a:pt x="304" y="609"/>
                  <a:pt x="152" y="730"/>
                  <a:pt x="0" y="852"/>
                </a:cubicBezTo>
                <a:cubicBezTo>
                  <a:pt x="182" y="791"/>
                  <a:pt x="365" y="730"/>
                  <a:pt x="517" y="669"/>
                </a:cubicBezTo>
                <a:cubicBezTo>
                  <a:pt x="699" y="609"/>
                  <a:pt x="882" y="548"/>
                  <a:pt x="1064" y="517"/>
                </a:cubicBezTo>
                <a:cubicBezTo>
                  <a:pt x="1339" y="442"/>
                  <a:pt x="1614" y="388"/>
                  <a:pt x="1906" y="388"/>
                </a:cubicBezTo>
                <a:cubicBezTo>
                  <a:pt x="1969" y="388"/>
                  <a:pt x="2033" y="390"/>
                  <a:pt x="2097" y="396"/>
                </a:cubicBezTo>
                <a:cubicBezTo>
                  <a:pt x="2766" y="396"/>
                  <a:pt x="3465" y="639"/>
                  <a:pt x="4043" y="1125"/>
                </a:cubicBezTo>
                <a:cubicBezTo>
                  <a:pt x="3860" y="791"/>
                  <a:pt x="3587" y="517"/>
                  <a:pt x="3222" y="305"/>
                </a:cubicBezTo>
                <a:cubicBezTo>
                  <a:pt x="2888" y="122"/>
                  <a:pt x="2493" y="31"/>
                  <a:pt x="20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00">
            <a:hlinkClick r:id="rId4" action="ppaction://hlinksldjump"/>
          </p:cNvPr>
          <p:cNvSpPr/>
          <p:nvPr/>
        </p:nvSpPr>
        <p:spPr>
          <a:xfrm>
            <a:off x="7961642" y="918793"/>
            <a:ext cx="291464" cy="291464"/>
          </a:xfrm>
          <a:custGeom>
            <a:avLst/>
            <a:gdLst/>
            <a:ahLst/>
            <a:cxnLst/>
            <a:rect l="l" t="t" r="r" b="b"/>
            <a:pathLst>
              <a:path w="8178" h="8178" fill="none" extrusionOk="0">
                <a:moveTo>
                  <a:pt x="8177" y="4104"/>
                </a:moveTo>
                <a:cubicBezTo>
                  <a:pt x="8177" y="6353"/>
                  <a:pt x="6354" y="8177"/>
                  <a:pt x="4074" y="8177"/>
                </a:cubicBezTo>
                <a:cubicBezTo>
                  <a:pt x="1825" y="8177"/>
                  <a:pt x="1" y="6353"/>
                  <a:pt x="1" y="4104"/>
                </a:cubicBezTo>
                <a:cubicBezTo>
                  <a:pt x="1" y="1824"/>
                  <a:pt x="1825" y="1"/>
                  <a:pt x="4074" y="1"/>
                </a:cubicBezTo>
                <a:cubicBezTo>
                  <a:pt x="6354" y="1"/>
                  <a:pt x="8177" y="1824"/>
                  <a:pt x="8177" y="4104"/>
                </a:cubicBezTo>
                <a:close/>
              </a:path>
            </a:pathLst>
          </a:custGeom>
          <a:noFill/>
          <a:ln w="190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00">
            <a:hlinkClick r:id="rId4" action="ppaction://hlinksldjump"/>
          </p:cNvPr>
          <p:cNvSpPr/>
          <p:nvPr/>
        </p:nvSpPr>
        <p:spPr>
          <a:xfrm>
            <a:off x="8430750" y="918793"/>
            <a:ext cx="292533" cy="291464"/>
          </a:xfrm>
          <a:custGeom>
            <a:avLst/>
            <a:gdLst/>
            <a:ahLst/>
            <a:cxnLst/>
            <a:rect l="l" t="t" r="r" b="b"/>
            <a:pathLst>
              <a:path w="8208" h="8178" fill="none" extrusionOk="0">
                <a:moveTo>
                  <a:pt x="8207" y="4104"/>
                </a:moveTo>
                <a:cubicBezTo>
                  <a:pt x="8207" y="6353"/>
                  <a:pt x="6353" y="8177"/>
                  <a:pt x="4104" y="8177"/>
                </a:cubicBezTo>
                <a:cubicBezTo>
                  <a:pt x="1854" y="8177"/>
                  <a:pt x="0" y="6353"/>
                  <a:pt x="0" y="4104"/>
                </a:cubicBezTo>
                <a:cubicBezTo>
                  <a:pt x="0" y="1824"/>
                  <a:pt x="1854" y="1"/>
                  <a:pt x="4104" y="1"/>
                </a:cubicBezTo>
                <a:cubicBezTo>
                  <a:pt x="6353" y="1"/>
                  <a:pt x="8207" y="1824"/>
                  <a:pt x="8207" y="4104"/>
                </a:cubicBezTo>
                <a:close/>
              </a:path>
            </a:pathLst>
          </a:custGeom>
          <a:noFill/>
          <a:ln w="190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00">
            <a:hlinkClick r:id="rId4" action="ppaction://hlinksldjump"/>
          </p:cNvPr>
          <p:cNvSpPr/>
          <p:nvPr/>
        </p:nvSpPr>
        <p:spPr>
          <a:xfrm>
            <a:off x="8250905" y="972968"/>
            <a:ext cx="179875" cy="92129"/>
          </a:xfrm>
          <a:custGeom>
            <a:avLst/>
            <a:gdLst/>
            <a:ahLst/>
            <a:cxnLst/>
            <a:rect l="l" t="t" r="r" b="b"/>
            <a:pathLst>
              <a:path w="5047" h="2585" fill="none" extrusionOk="0">
                <a:moveTo>
                  <a:pt x="1" y="2371"/>
                </a:moveTo>
                <a:cubicBezTo>
                  <a:pt x="1" y="2371"/>
                  <a:pt x="2979" y="0"/>
                  <a:pt x="5046" y="2584"/>
                </a:cubicBezTo>
              </a:path>
            </a:pathLst>
          </a:custGeom>
          <a:noFill/>
          <a:ln w="190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00">
            <a:hlinkClick r:id="rId5" action="ppaction://hlinksldjump"/>
          </p:cNvPr>
          <p:cNvSpPr/>
          <p:nvPr/>
        </p:nvSpPr>
        <p:spPr>
          <a:xfrm>
            <a:off x="8049878" y="1643005"/>
            <a:ext cx="56560" cy="116456"/>
          </a:xfrm>
          <a:custGeom>
            <a:avLst/>
            <a:gdLst/>
            <a:ahLst/>
            <a:cxnLst/>
            <a:rect l="l" t="t" r="r" b="b"/>
            <a:pathLst>
              <a:path w="1034" h="2129" extrusionOk="0">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00">
            <a:hlinkClick r:id="rId5" action="ppaction://hlinksldjump"/>
          </p:cNvPr>
          <p:cNvSpPr/>
          <p:nvPr/>
        </p:nvSpPr>
        <p:spPr>
          <a:xfrm>
            <a:off x="8583573" y="1653015"/>
            <a:ext cx="58255" cy="116402"/>
          </a:xfrm>
          <a:custGeom>
            <a:avLst/>
            <a:gdLst/>
            <a:ahLst/>
            <a:cxnLst/>
            <a:rect l="l" t="t" r="r" b="b"/>
            <a:pathLst>
              <a:path w="1065" h="2128" extrusionOk="0">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00">
            <a:hlinkClick r:id="rId5" action="ppaction://hlinksldjump"/>
          </p:cNvPr>
          <p:cNvSpPr/>
          <p:nvPr/>
        </p:nvSpPr>
        <p:spPr>
          <a:xfrm>
            <a:off x="8611853" y="1631409"/>
            <a:ext cx="69852" cy="69852"/>
          </a:xfrm>
          <a:custGeom>
            <a:avLst/>
            <a:gdLst/>
            <a:ahLst/>
            <a:cxnLst/>
            <a:rect l="l" t="t" r="r" b="b"/>
            <a:pathLst>
              <a:path w="1277" h="1277" extrusionOk="0">
                <a:moveTo>
                  <a:pt x="1277" y="0"/>
                </a:moveTo>
                <a:lnTo>
                  <a:pt x="1277" y="0"/>
                </a:lnTo>
                <a:cubicBezTo>
                  <a:pt x="973" y="578"/>
                  <a:pt x="0" y="608"/>
                  <a:pt x="0" y="608"/>
                </a:cubicBezTo>
                <a:lnTo>
                  <a:pt x="213" y="1277"/>
                </a:lnTo>
                <a:cubicBezTo>
                  <a:pt x="213" y="1277"/>
                  <a:pt x="1277" y="882"/>
                  <a:pt x="12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00">
            <a:hlinkClick r:id="rId5" action="ppaction://hlinksldjump"/>
          </p:cNvPr>
          <p:cNvSpPr/>
          <p:nvPr/>
        </p:nvSpPr>
        <p:spPr>
          <a:xfrm>
            <a:off x="7999992" y="1619758"/>
            <a:ext cx="69907" cy="69852"/>
          </a:xfrm>
          <a:custGeom>
            <a:avLst/>
            <a:gdLst/>
            <a:ahLst/>
            <a:cxnLst/>
            <a:rect l="l" t="t" r="r" b="b"/>
            <a:pathLst>
              <a:path w="1278" h="1277" extrusionOk="0">
                <a:moveTo>
                  <a:pt x="1" y="0"/>
                </a:moveTo>
                <a:cubicBezTo>
                  <a:pt x="1" y="882"/>
                  <a:pt x="1064" y="1277"/>
                  <a:pt x="1064" y="1277"/>
                </a:cubicBezTo>
                <a:lnTo>
                  <a:pt x="1277" y="608"/>
                </a:lnTo>
                <a:cubicBezTo>
                  <a:pt x="1277" y="608"/>
                  <a:pt x="305" y="578"/>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00"/>
          <p:cNvSpPr/>
          <p:nvPr/>
        </p:nvSpPr>
        <p:spPr>
          <a:xfrm rot="-996204" flipH="1">
            <a:off x="-917706" y="-448408"/>
            <a:ext cx="3403937" cy="3389824"/>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TextBox 1">
            <a:extLst>
              <a:ext uri="{FF2B5EF4-FFF2-40B4-BE49-F238E27FC236}">
                <a16:creationId xmlns:a16="http://schemas.microsoft.com/office/drawing/2014/main" id="{E83E9546-64CC-5780-F88D-AC2B8CE3088B}"/>
              </a:ext>
            </a:extLst>
          </p:cNvPr>
          <p:cNvSpPr txBox="1"/>
          <p:nvPr/>
        </p:nvSpPr>
        <p:spPr>
          <a:xfrm>
            <a:off x="952525" y="1084804"/>
            <a:ext cx="6542052" cy="2677656"/>
          </a:xfrm>
          <a:prstGeom prst="rect">
            <a:avLst/>
          </a:prstGeom>
          <a:noFill/>
        </p:spPr>
        <p:txBody>
          <a:bodyPr wrap="square" rtlCol="0">
            <a:spAutoFit/>
          </a:bodyPr>
          <a:lstStyle/>
          <a:p>
            <a:pPr marL="342900" indent="-342900">
              <a:lnSpc>
                <a:spcPct val="150000"/>
              </a:lnSpc>
              <a:buFont typeface="+mj-lt"/>
              <a:buAutoNum type="arabicPeriod"/>
            </a:pPr>
            <a:r>
              <a:rPr lang="en-US" dirty="0">
                <a:latin typeface="Manjari" panose="020B0604020202020204" charset="0"/>
                <a:cs typeface="Manjari" panose="020B0604020202020204" charset="0"/>
              </a:rPr>
              <a:t>Better understanding of personal finances: Spending management helps us grasp our personal finances, thereby making smart and purposeful decisions</a:t>
            </a:r>
            <a:r>
              <a:rPr lang="en-US" dirty="0" smtClean="0">
                <a:latin typeface="Manjari" panose="020B0604020202020204" charset="0"/>
                <a:cs typeface="Manjari" panose="020B0604020202020204" charset="0"/>
              </a:rPr>
              <a:t>.</a:t>
            </a:r>
          </a:p>
          <a:p>
            <a:pPr marL="342900" indent="-342900">
              <a:lnSpc>
                <a:spcPct val="150000"/>
              </a:lnSpc>
              <a:buFont typeface="+mj-lt"/>
              <a:buAutoNum type="arabicPeriod"/>
            </a:pPr>
            <a:r>
              <a:rPr lang="en-US" dirty="0">
                <a:latin typeface="Manjari" panose="020B0604020202020204" charset="0"/>
                <a:cs typeface="Manjari" panose="020B0604020202020204" charset="0"/>
              </a:rPr>
              <a:t>Control and reduce unnecessary expenses: Tracking daily expenses helps us recognize unnecessary expenses and thereby cut them down</a:t>
            </a:r>
            <a:r>
              <a:rPr lang="en-US" dirty="0" smtClean="0">
                <a:latin typeface="Manjari" panose="020B0604020202020204" charset="0"/>
                <a:cs typeface="Manjari" panose="020B0604020202020204" charset="0"/>
              </a:rPr>
              <a:t>.</a:t>
            </a:r>
          </a:p>
          <a:p>
            <a:pPr marL="342900" indent="-342900">
              <a:lnSpc>
                <a:spcPct val="150000"/>
              </a:lnSpc>
              <a:buFont typeface="+mj-lt"/>
              <a:buAutoNum type="arabicPeriod"/>
            </a:pPr>
            <a:r>
              <a:rPr lang="en-US" dirty="0">
                <a:latin typeface="Manjari" panose="020B0604020202020204" charset="0"/>
                <a:cs typeface="Manjari" panose="020B0604020202020204" charset="0"/>
              </a:rPr>
              <a:t>Establish and maintain a saving habit: Managing expenses not only helps us save money but also helps us build and maintain a saving habit, which is very important for sustainable financial development.</a:t>
            </a:r>
          </a:p>
        </p:txBody>
      </p:sp>
    </p:spTree>
    <p:extLst>
      <p:ext uri="{BB962C8B-B14F-4D97-AF65-F5344CB8AC3E}">
        <p14:creationId xmlns:p14="http://schemas.microsoft.com/office/powerpoint/2010/main" val="534222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anim calcmode="lin" valueType="num">
                                      <p:cBhvr>
                                        <p:cTn id="8"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2">
                                            <p:txEl>
                                              <p:pRg st="0" end="0"/>
                                            </p:txEl>
                                          </p:spTgt>
                                        </p:tgtEl>
                                        <p:attrNameLst>
                                          <p:attrName>ppt_y</p:attrName>
                                        </p:attrNameLst>
                                      </p:cBhvr>
                                      <p:tavLst>
                                        <p:tav tm="0">
                                          <p:val>
                                            <p:strVal val="#ppt_y+.1"/>
                                          </p:val>
                                        </p:tav>
                                        <p:tav tm="100000">
                                          <p:val>
                                            <p:strVal val="#ppt_y"/>
                                          </p:val>
                                        </p:tav>
                                      </p:tavLst>
                                    </p:anim>
                                  </p:childTnLst>
                                </p:cTn>
                              </p:par>
                              <p:par>
                                <p:cTn id="10" presetID="22" presetClass="entr" presetSubtype="4" fill="hold" nodeType="with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wipe(down)">
                                      <p:cBhvr>
                                        <p:cTn id="12" dur="500"/>
                                        <p:tgtEl>
                                          <p:spTgt spid="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23"/>
        <p:cNvGrpSpPr/>
        <p:nvPr/>
      </p:nvGrpSpPr>
      <p:grpSpPr>
        <a:xfrm>
          <a:off x="0" y="0"/>
          <a:ext cx="0" cy="0"/>
          <a:chOff x="0" y="0"/>
          <a:chExt cx="0" cy="0"/>
        </a:xfrm>
      </p:grpSpPr>
      <p:sp>
        <p:nvSpPr>
          <p:cNvPr id="2124" name="Google Shape;2124;p99"/>
          <p:cNvSpPr txBox="1">
            <a:spLocks noGrp="1"/>
          </p:cNvSpPr>
          <p:nvPr>
            <p:ph type="title"/>
          </p:nvPr>
        </p:nvSpPr>
        <p:spPr>
          <a:xfrm>
            <a:off x="2019300" y="1960425"/>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en-US" dirty="0" smtClean="0">
                <a:uFill>
                  <a:noFill/>
                </a:uFill>
              </a:rPr>
              <a:t/>
            </a:r>
            <a:br>
              <a:rPr lang="en-US" dirty="0" smtClean="0">
                <a:uFill>
                  <a:noFill/>
                </a:uFill>
              </a:rPr>
            </a:br>
            <a:r>
              <a:rPr lang="vi-VN" dirty="0" smtClean="0">
                <a:uFill>
                  <a:noFill/>
                </a:uFill>
              </a:rPr>
              <a:t>Problem </a:t>
            </a:r>
            <a:r>
              <a:rPr lang="en-US" dirty="0" smtClean="0">
                <a:uFill>
                  <a:noFill/>
                </a:uFill>
              </a:rPr>
              <a:t>D</a:t>
            </a:r>
            <a:r>
              <a:rPr lang="vi-VN" dirty="0" smtClean="0">
                <a:uFill>
                  <a:noFill/>
                </a:uFill>
              </a:rPr>
              <a:t>escription</a:t>
            </a:r>
            <a:endParaRPr lang="vi-VN" dirty="0"/>
          </a:p>
        </p:txBody>
      </p:sp>
      <p:sp>
        <p:nvSpPr>
          <p:cNvPr id="2125" name="Google Shape;2125;p99"/>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02</a:t>
            </a:r>
            <a:endParaRPr dirty="0"/>
          </a:p>
        </p:txBody>
      </p:sp>
      <p:sp>
        <p:nvSpPr>
          <p:cNvPr id="2126" name="Google Shape;2126;p99"/>
          <p:cNvSpPr/>
          <p:nvPr/>
        </p:nvSpPr>
        <p:spPr>
          <a:xfrm>
            <a:off x="3881690" y="3654215"/>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25"/>
                                        </p:tgtEl>
                                        <p:attrNameLst>
                                          <p:attrName>style.visibility</p:attrName>
                                        </p:attrNameLst>
                                      </p:cBhvr>
                                      <p:to>
                                        <p:strVal val="visible"/>
                                      </p:to>
                                    </p:set>
                                    <p:animEffect transition="in" filter="fade">
                                      <p:cBhvr>
                                        <p:cTn id="7" dur="1000"/>
                                        <p:tgtEl>
                                          <p:spTgt spid="212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124"/>
                                        </p:tgtEl>
                                        <p:attrNameLst>
                                          <p:attrName>style.visibility</p:attrName>
                                        </p:attrNameLst>
                                      </p:cBhvr>
                                      <p:to>
                                        <p:strVal val="visible"/>
                                      </p:to>
                                    </p:set>
                                    <p:animEffect transition="in" filter="fade">
                                      <p:cBhvr>
                                        <p:cTn id="11" dur="1000"/>
                                        <p:tgtEl>
                                          <p:spTgt spid="2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1"/>
        <p:cNvGrpSpPr/>
        <p:nvPr/>
      </p:nvGrpSpPr>
      <p:grpSpPr>
        <a:xfrm>
          <a:off x="0" y="0"/>
          <a:ext cx="0" cy="0"/>
          <a:chOff x="0" y="0"/>
          <a:chExt cx="0" cy="0"/>
        </a:xfrm>
      </p:grpSpPr>
      <p:sp>
        <p:nvSpPr>
          <p:cNvPr id="2132" name="Google Shape;2132;p100"/>
          <p:cNvSpPr txBox="1">
            <a:spLocks noGrp="1"/>
          </p:cNvSpPr>
          <p:nvPr>
            <p:ph type="title"/>
          </p:nvPr>
        </p:nvSpPr>
        <p:spPr>
          <a:xfrm>
            <a:off x="713250" y="275883"/>
            <a:ext cx="7717500" cy="541500"/>
          </a:xfrm>
          <a:prstGeom prst="rect">
            <a:avLst/>
          </a:prstGeom>
        </p:spPr>
        <p:txBody>
          <a:bodyPr spcFirstLastPara="1" wrap="square" lIns="91425" tIns="91425" rIns="91425" bIns="91425" anchor="b" anchorCtr="0">
            <a:noAutofit/>
          </a:bodyPr>
          <a:lstStyle/>
          <a:p>
            <a:pPr lvl="0"/>
            <a:r>
              <a:rPr lang="vi-VN" dirty="0">
                <a:uFill>
                  <a:noFill/>
                </a:uFill>
              </a:rPr>
              <a:t>Problem </a:t>
            </a:r>
            <a:r>
              <a:rPr lang="en-US" dirty="0">
                <a:uFill>
                  <a:noFill/>
                </a:uFill>
              </a:rPr>
              <a:t>D</a:t>
            </a:r>
            <a:r>
              <a:rPr lang="vi-VN" dirty="0">
                <a:uFill>
                  <a:noFill/>
                </a:uFill>
              </a:rPr>
              <a:t>escription</a:t>
            </a:r>
            <a:endParaRPr dirty="0"/>
          </a:p>
        </p:txBody>
      </p:sp>
      <p:grpSp>
        <p:nvGrpSpPr>
          <p:cNvPr id="2141" name="Google Shape;2141;p100"/>
          <p:cNvGrpSpPr/>
          <p:nvPr/>
        </p:nvGrpSpPr>
        <p:grpSpPr>
          <a:xfrm>
            <a:off x="-124757" y="3092605"/>
            <a:ext cx="1827177" cy="2317542"/>
            <a:chOff x="1506150" y="1501000"/>
            <a:chExt cx="2080021" cy="2838397"/>
          </a:xfrm>
        </p:grpSpPr>
        <p:grpSp>
          <p:nvGrpSpPr>
            <p:cNvPr id="2142" name="Google Shape;2142;p100"/>
            <p:cNvGrpSpPr/>
            <p:nvPr/>
          </p:nvGrpSpPr>
          <p:grpSpPr>
            <a:xfrm>
              <a:off x="1506150" y="1501000"/>
              <a:ext cx="2080021" cy="2838397"/>
              <a:chOff x="1034825" y="1460000"/>
              <a:chExt cx="2080021" cy="2838397"/>
            </a:xfrm>
          </p:grpSpPr>
          <p:sp>
            <p:nvSpPr>
              <p:cNvPr id="2143" name="Google Shape;2143;p100"/>
              <p:cNvSpPr/>
              <p:nvPr/>
            </p:nvSpPr>
            <p:spPr>
              <a:xfrm>
                <a:off x="1108121" y="2003925"/>
                <a:ext cx="2006724" cy="1603148"/>
              </a:xfrm>
              <a:custGeom>
                <a:avLst/>
                <a:gdLst/>
                <a:ahLst/>
                <a:cxnLst/>
                <a:rect l="l" t="t" r="r" b="b"/>
                <a:pathLst>
                  <a:path w="36686" h="29308" extrusionOk="0">
                    <a:moveTo>
                      <a:pt x="8174" y="0"/>
                    </a:moveTo>
                    <a:lnTo>
                      <a:pt x="4588" y="15077"/>
                    </a:lnTo>
                    <a:cubicBezTo>
                      <a:pt x="4405" y="15061"/>
                      <a:pt x="4213" y="15053"/>
                      <a:pt x="4015" y="15053"/>
                    </a:cubicBezTo>
                    <a:cubicBezTo>
                      <a:pt x="2236" y="15053"/>
                      <a:pt x="1" y="15718"/>
                      <a:pt x="302" y="17934"/>
                    </a:cubicBezTo>
                    <a:cubicBezTo>
                      <a:pt x="423" y="18937"/>
                      <a:pt x="1183" y="19788"/>
                      <a:pt x="2095" y="20213"/>
                    </a:cubicBezTo>
                    <a:cubicBezTo>
                      <a:pt x="2670" y="20473"/>
                      <a:pt x="3290" y="20586"/>
                      <a:pt x="3907" y="20586"/>
                    </a:cubicBezTo>
                    <a:cubicBezTo>
                      <a:pt x="4301" y="20586"/>
                      <a:pt x="4695" y="20540"/>
                      <a:pt x="5074" y="20457"/>
                    </a:cubicBezTo>
                    <a:lnTo>
                      <a:pt x="5074" y="20457"/>
                    </a:lnTo>
                    <a:cubicBezTo>
                      <a:pt x="2946" y="21429"/>
                      <a:pt x="2217" y="23709"/>
                      <a:pt x="2794" y="25928"/>
                    </a:cubicBezTo>
                    <a:cubicBezTo>
                      <a:pt x="3304" y="27853"/>
                      <a:pt x="4770" y="28367"/>
                      <a:pt x="6190" y="28367"/>
                    </a:cubicBezTo>
                    <a:cubicBezTo>
                      <a:pt x="7820" y="28367"/>
                      <a:pt x="9390" y="27691"/>
                      <a:pt x="9390" y="27691"/>
                    </a:cubicBezTo>
                    <a:lnTo>
                      <a:pt x="15925" y="28937"/>
                    </a:lnTo>
                    <a:lnTo>
                      <a:pt x="18904" y="26353"/>
                    </a:lnTo>
                    <a:cubicBezTo>
                      <a:pt x="18904" y="26353"/>
                      <a:pt x="27445" y="29241"/>
                      <a:pt x="28205" y="29302"/>
                    </a:cubicBezTo>
                    <a:cubicBezTo>
                      <a:pt x="28236" y="29305"/>
                      <a:pt x="28271" y="29307"/>
                      <a:pt x="28310" y="29307"/>
                    </a:cubicBezTo>
                    <a:cubicBezTo>
                      <a:pt x="29245" y="29307"/>
                      <a:pt x="32493" y="28229"/>
                      <a:pt x="31822" y="24408"/>
                    </a:cubicBezTo>
                    <a:lnTo>
                      <a:pt x="31822" y="24408"/>
                    </a:lnTo>
                    <a:cubicBezTo>
                      <a:pt x="31944" y="25046"/>
                      <a:pt x="33008" y="25654"/>
                      <a:pt x="33555" y="25837"/>
                    </a:cubicBezTo>
                    <a:cubicBezTo>
                      <a:pt x="33830" y="25932"/>
                      <a:pt x="34129" y="25990"/>
                      <a:pt x="34423" y="25990"/>
                    </a:cubicBezTo>
                    <a:cubicBezTo>
                      <a:pt x="34877" y="25990"/>
                      <a:pt x="35320" y="25852"/>
                      <a:pt x="35652" y="25502"/>
                    </a:cubicBezTo>
                    <a:cubicBezTo>
                      <a:pt x="36685" y="24469"/>
                      <a:pt x="35804" y="22767"/>
                      <a:pt x="35044" y="21824"/>
                    </a:cubicBezTo>
                    <a:cubicBezTo>
                      <a:pt x="34898" y="21649"/>
                      <a:pt x="33992" y="20573"/>
                      <a:pt x="33653" y="20573"/>
                    </a:cubicBezTo>
                    <a:cubicBezTo>
                      <a:pt x="33639" y="20573"/>
                      <a:pt x="33627" y="20575"/>
                      <a:pt x="33616" y="20578"/>
                    </a:cubicBezTo>
                    <a:cubicBezTo>
                      <a:pt x="33616" y="20578"/>
                      <a:pt x="36260" y="19666"/>
                      <a:pt x="34375" y="16931"/>
                    </a:cubicBezTo>
                    <a:cubicBezTo>
                      <a:pt x="33324" y="15397"/>
                      <a:pt x="31863" y="15065"/>
                      <a:pt x="30794" y="15065"/>
                    </a:cubicBezTo>
                    <a:cubicBezTo>
                      <a:pt x="29978" y="15065"/>
                      <a:pt x="29391" y="15259"/>
                      <a:pt x="29391" y="15259"/>
                    </a:cubicBezTo>
                    <a:lnTo>
                      <a:pt x="27840" y="244"/>
                    </a:lnTo>
                    <a:lnTo>
                      <a:pt x="81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00"/>
              <p:cNvSpPr/>
              <p:nvPr/>
            </p:nvSpPr>
            <p:spPr>
              <a:xfrm>
                <a:off x="1034825" y="3299083"/>
                <a:ext cx="2070067" cy="999314"/>
              </a:xfrm>
              <a:custGeom>
                <a:avLst/>
                <a:gdLst/>
                <a:ahLst/>
                <a:cxnLst/>
                <a:rect l="l" t="t" r="r" b="b"/>
                <a:pathLst>
                  <a:path w="37844" h="18269" extrusionOk="0">
                    <a:moveTo>
                      <a:pt x="19727" y="0"/>
                    </a:moveTo>
                    <a:cubicBezTo>
                      <a:pt x="3709" y="0"/>
                      <a:pt x="0" y="18268"/>
                      <a:pt x="0" y="18268"/>
                    </a:cubicBezTo>
                    <a:lnTo>
                      <a:pt x="37843" y="18268"/>
                    </a:lnTo>
                    <a:cubicBezTo>
                      <a:pt x="37843" y="18268"/>
                      <a:pt x="35746" y="0"/>
                      <a:pt x="197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00"/>
              <p:cNvSpPr/>
              <p:nvPr/>
            </p:nvSpPr>
            <p:spPr>
              <a:xfrm>
                <a:off x="1315813" y="2254992"/>
                <a:ext cx="325903" cy="325903"/>
              </a:xfrm>
              <a:custGeom>
                <a:avLst/>
                <a:gdLst/>
                <a:ahLst/>
                <a:cxnLst/>
                <a:rect l="l" t="t" r="r" b="b"/>
                <a:pathLst>
                  <a:path w="5958" h="5958" extrusionOk="0">
                    <a:moveTo>
                      <a:pt x="2979" y="0"/>
                    </a:moveTo>
                    <a:cubicBezTo>
                      <a:pt x="1338" y="0"/>
                      <a:pt x="0" y="1337"/>
                      <a:pt x="0" y="2979"/>
                    </a:cubicBezTo>
                    <a:cubicBezTo>
                      <a:pt x="0" y="4620"/>
                      <a:pt x="1338" y="5958"/>
                      <a:pt x="2979" y="5958"/>
                    </a:cubicBezTo>
                    <a:cubicBezTo>
                      <a:pt x="4620" y="5958"/>
                      <a:pt x="5958" y="4620"/>
                      <a:pt x="5958" y="2979"/>
                    </a:cubicBezTo>
                    <a:cubicBezTo>
                      <a:pt x="5958" y="1337"/>
                      <a:pt x="4620" y="0"/>
                      <a:pt x="2979" y="0"/>
                    </a:cubicBezTo>
                    <a:close/>
                  </a:path>
                </a:pathLst>
              </a:custGeom>
              <a:solidFill>
                <a:srgbClr val="A163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00"/>
              <p:cNvSpPr/>
              <p:nvPr/>
            </p:nvSpPr>
            <p:spPr>
              <a:xfrm>
                <a:off x="2522850" y="2254992"/>
                <a:ext cx="325957" cy="325903"/>
              </a:xfrm>
              <a:custGeom>
                <a:avLst/>
                <a:gdLst/>
                <a:ahLst/>
                <a:cxnLst/>
                <a:rect l="l" t="t" r="r" b="b"/>
                <a:pathLst>
                  <a:path w="5959" h="5958" extrusionOk="0">
                    <a:moveTo>
                      <a:pt x="2979" y="0"/>
                    </a:moveTo>
                    <a:cubicBezTo>
                      <a:pt x="1338" y="0"/>
                      <a:pt x="1" y="1337"/>
                      <a:pt x="1" y="2979"/>
                    </a:cubicBezTo>
                    <a:cubicBezTo>
                      <a:pt x="1" y="4620"/>
                      <a:pt x="1338" y="5958"/>
                      <a:pt x="2979" y="5958"/>
                    </a:cubicBezTo>
                    <a:cubicBezTo>
                      <a:pt x="4621" y="5958"/>
                      <a:pt x="5958" y="4620"/>
                      <a:pt x="5958" y="2979"/>
                    </a:cubicBezTo>
                    <a:cubicBezTo>
                      <a:pt x="5958" y="1337"/>
                      <a:pt x="4621" y="0"/>
                      <a:pt x="2979" y="0"/>
                    </a:cubicBezTo>
                    <a:close/>
                  </a:path>
                </a:pathLst>
              </a:custGeom>
              <a:solidFill>
                <a:srgbClr val="A163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00"/>
              <p:cNvSpPr/>
              <p:nvPr/>
            </p:nvSpPr>
            <p:spPr>
              <a:xfrm>
                <a:off x="1935932" y="2647347"/>
                <a:ext cx="355878" cy="567020"/>
              </a:xfrm>
              <a:custGeom>
                <a:avLst/>
                <a:gdLst/>
                <a:ahLst/>
                <a:cxnLst/>
                <a:rect l="l" t="t" r="r" b="b"/>
                <a:pathLst>
                  <a:path w="6506" h="10366" extrusionOk="0">
                    <a:moveTo>
                      <a:pt x="6019" y="0"/>
                    </a:moveTo>
                    <a:lnTo>
                      <a:pt x="852" y="700"/>
                    </a:lnTo>
                    <a:lnTo>
                      <a:pt x="1" y="10365"/>
                    </a:lnTo>
                    <a:cubicBezTo>
                      <a:pt x="1703" y="10153"/>
                      <a:pt x="4500" y="9362"/>
                      <a:pt x="6506" y="6596"/>
                    </a:cubicBezTo>
                    <a:lnTo>
                      <a:pt x="6019" y="0"/>
                    </a:lnTo>
                    <a:close/>
                  </a:path>
                </a:pathLst>
              </a:custGeom>
              <a:solidFill>
                <a:srgbClr val="A1633E"/>
              </a:solidFill>
              <a:ln w="9525" cap="flat" cmpd="sng">
                <a:solidFill>
                  <a:srgbClr val="A1633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00"/>
              <p:cNvSpPr/>
              <p:nvPr/>
            </p:nvSpPr>
            <p:spPr>
              <a:xfrm>
                <a:off x="1518636" y="1580939"/>
                <a:ext cx="1137322" cy="1364492"/>
              </a:xfrm>
              <a:custGeom>
                <a:avLst/>
                <a:gdLst/>
                <a:ahLst/>
                <a:cxnLst/>
                <a:rect l="l" t="t" r="r" b="b"/>
                <a:pathLst>
                  <a:path w="20792" h="24945" extrusionOk="0">
                    <a:moveTo>
                      <a:pt x="11089" y="1"/>
                    </a:moveTo>
                    <a:cubicBezTo>
                      <a:pt x="9002" y="1"/>
                      <a:pt x="65" y="689"/>
                      <a:pt x="92" y="12475"/>
                    </a:cubicBezTo>
                    <a:cubicBezTo>
                      <a:pt x="1" y="14056"/>
                      <a:pt x="92" y="14542"/>
                      <a:pt x="244" y="16092"/>
                    </a:cubicBezTo>
                    <a:cubicBezTo>
                      <a:pt x="609" y="19223"/>
                      <a:pt x="2098" y="21928"/>
                      <a:pt x="4925" y="23448"/>
                    </a:cubicBezTo>
                    <a:cubicBezTo>
                      <a:pt x="6673" y="24388"/>
                      <a:pt x="8817" y="24944"/>
                      <a:pt x="10917" y="24944"/>
                    </a:cubicBezTo>
                    <a:cubicBezTo>
                      <a:pt x="12213" y="24944"/>
                      <a:pt x="13492" y="24732"/>
                      <a:pt x="14651" y="24269"/>
                    </a:cubicBezTo>
                    <a:cubicBezTo>
                      <a:pt x="16992" y="23296"/>
                      <a:pt x="18785" y="21563"/>
                      <a:pt x="19727" y="19253"/>
                    </a:cubicBezTo>
                    <a:cubicBezTo>
                      <a:pt x="20761" y="16639"/>
                      <a:pt x="20791" y="13265"/>
                      <a:pt x="20639" y="10408"/>
                    </a:cubicBezTo>
                    <a:cubicBezTo>
                      <a:pt x="20137" y="156"/>
                      <a:pt x="11996" y="13"/>
                      <a:pt x="11540" y="13"/>
                    </a:cubicBezTo>
                    <a:cubicBezTo>
                      <a:pt x="11527" y="13"/>
                      <a:pt x="11521" y="13"/>
                      <a:pt x="11521" y="13"/>
                    </a:cubicBezTo>
                    <a:cubicBezTo>
                      <a:pt x="11521" y="13"/>
                      <a:pt x="11365" y="1"/>
                      <a:pt x="11089" y="1"/>
                    </a:cubicBezTo>
                    <a:close/>
                  </a:path>
                </a:pathLst>
              </a:custGeom>
              <a:solidFill>
                <a:srgbClr val="A163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00"/>
              <p:cNvSpPr/>
              <p:nvPr/>
            </p:nvSpPr>
            <p:spPr>
              <a:xfrm>
                <a:off x="1916022" y="3008140"/>
                <a:ext cx="407406" cy="578617"/>
              </a:xfrm>
              <a:custGeom>
                <a:avLst/>
                <a:gdLst/>
                <a:ahLst/>
                <a:cxnLst/>
                <a:rect l="l" t="t" r="r" b="b"/>
                <a:pathLst>
                  <a:path w="7448" h="10578" extrusionOk="0">
                    <a:moveTo>
                      <a:pt x="6870" y="0"/>
                    </a:moveTo>
                    <a:cubicBezTo>
                      <a:pt x="4864" y="2766"/>
                      <a:pt x="2067" y="3557"/>
                      <a:pt x="365" y="3769"/>
                    </a:cubicBezTo>
                    <a:lnTo>
                      <a:pt x="0" y="7994"/>
                    </a:lnTo>
                    <a:cubicBezTo>
                      <a:pt x="0" y="7994"/>
                      <a:pt x="152" y="10122"/>
                      <a:pt x="3587" y="10548"/>
                    </a:cubicBezTo>
                    <a:cubicBezTo>
                      <a:pt x="3766" y="10568"/>
                      <a:pt x="3937" y="10578"/>
                      <a:pt x="4101" y="10578"/>
                    </a:cubicBezTo>
                    <a:cubicBezTo>
                      <a:pt x="7065" y="10578"/>
                      <a:pt x="7447" y="7356"/>
                      <a:pt x="7447" y="7356"/>
                    </a:cubicBezTo>
                    <a:lnTo>
                      <a:pt x="6870" y="0"/>
                    </a:lnTo>
                    <a:close/>
                  </a:path>
                </a:pathLst>
              </a:custGeom>
              <a:solidFill>
                <a:srgbClr val="A1633E"/>
              </a:solidFill>
              <a:ln w="9525" cap="flat" cmpd="sng">
                <a:solidFill>
                  <a:srgbClr val="A1633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00"/>
              <p:cNvSpPr/>
              <p:nvPr/>
            </p:nvSpPr>
            <p:spPr>
              <a:xfrm>
                <a:off x="2019074" y="2417885"/>
                <a:ext cx="71548" cy="76744"/>
              </a:xfrm>
              <a:custGeom>
                <a:avLst/>
                <a:gdLst/>
                <a:ahLst/>
                <a:cxnLst/>
                <a:rect l="l" t="t" r="r" b="b"/>
                <a:pathLst>
                  <a:path w="1308" h="1403" extrusionOk="0">
                    <a:moveTo>
                      <a:pt x="1308" y="1"/>
                    </a:moveTo>
                    <a:lnTo>
                      <a:pt x="1308" y="1"/>
                    </a:lnTo>
                    <a:cubicBezTo>
                      <a:pt x="1065" y="31"/>
                      <a:pt x="821" y="92"/>
                      <a:pt x="609" y="214"/>
                    </a:cubicBezTo>
                    <a:cubicBezTo>
                      <a:pt x="487" y="244"/>
                      <a:pt x="365" y="335"/>
                      <a:pt x="274" y="396"/>
                    </a:cubicBezTo>
                    <a:cubicBezTo>
                      <a:pt x="153" y="487"/>
                      <a:pt x="31" y="609"/>
                      <a:pt x="31" y="791"/>
                    </a:cubicBezTo>
                    <a:cubicBezTo>
                      <a:pt x="1" y="1004"/>
                      <a:pt x="153" y="1156"/>
                      <a:pt x="244" y="1217"/>
                    </a:cubicBezTo>
                    <a:cubicBezTo>
                      <a:pt x="365" y="1308"/>
                      <a:pt x="487" y="1369"/>
                      <a:pt x="639" y="1399"/>
                    </a:cubicBezTo>
                    <a:cubicBezTo>
                      <a:pt x="663" y="1402"/>
                      <a:pt x="686" y="1403"/>
                      <a:pt x="709" y="1403"/>
                    </a:cubicBezTo>
                    <a:cubicBezTo>
                      <a:pt x="958" y="1403"/>
                      <a:pt x="1197" y="1259"/>
                      <a:pt x="1308" y="1065"/>
                    </a:cubicBezTo>
                    <a:lnTo>
                      <a:pt x="1308" y="1065"/>
                    </a:lnTo>
                    <a:cubicBezTo>
                      <a:pt x="1152" y="1154"/>
                      <a:pt x="980" y="1210"/>
                      <a:pt x="827" y="1210"/>
                    </a:cubicBezTo>
                    <a:cubicBezTo>
                      <a:pt x="772" y="1210"/>
                      <a:pt x="718" y="1203"/>
                      <a:pt x="669" y="1186"/>
                    </a:cubicBezTo>
                    <a:cubicBezTo>
                      <a:pt x="578" y="1156"/>
                      <a:pt x="487" y="1095"/>
                      <a:pt x="426" y="1004"/>
                    </a:cubicBezTo>
                    <a:cubicBezTo>
                      <a:pt x="335" y="943"/>
                      <a:pt x="305" y="882"/>
                      <a:pt x="305" y="822"/>
                    </a:cubicBezTo>
                    <a:cubicBezTo>
                      <a:pt x="305" y="700"/>
                      <a:pt x="517" y="518"/>
                      <a:pt x="700" y="396"/>
                    </a:cubicBezTo>
                    <a:cubicBezTo>
                      <a:pt x="913" y="274"/>
                      <a:pt x="1095" y="153"/>
                      <a:pt x="130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00"/>
              <p:cNvSpPr/>
              <p:nvPr/>
            </p:nvSpPr>
            <p:spPr>
              <a:xfrm>
                <a:off x="1723154" y="2506005"/>
                <a:ext cx="121434" cy="121434"/>
              </a:xfrm>
              <a:custGeom>
                <a:avLst/>
                <a:gdLst/>
                <a:ahLst/>
                <a:cxnLst/>
                <a:rect l="l" t="t" r="r" b="b"/>
                <a:pathLst>
                  <a:path w="2220" h="2220" extrusionOk="0">
                    <a:moveTo>
                      <a:pt x="1125" y="1"/>
                    </a:moveTo>
                    <a:cubicBezTo>
                      <a:pt x="517" y="1"/>
                      <a:pt x="0" y="487"/>
                      <a:pt x="0" y="1095"/>
                    </a:cubicBezTo>
                    <a:cubicBezTo>
                      <a:pt x="0" y="1703"/>
                      <a:pt x="517" y="2220"/>
                      <a:pt x="1125" y="2220"/>
                    </a:cubicBezTo>
                    <a:cubicBezTo>
                      <a:pt x="1733" y="2220"/>
                      <a:pt x="2219" y="1703"/>
                      <a:pt x="2219" y="1095"/>
                    </a:cubicBezTo>
                    <a:cubicBezTo>
                      <a:pt x="2219" y="487"/>
                      <a:pt x="1733" y="1"/>
                      <a:pt x="1125" y="1"/>
                    </a:cubicBezTo>
                    <a:close/>
                  </a:path>
                </a:pathLst>
              </a:custGeom>
              <a:solidFill>
                <a:srgbClr val="CE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00"/>
              <p:cNvSpPr/>
              <p:nvPr/>
            </p:nvSpPr>
            <p:spPr>
              <a:xfrm>
                <a:off x="2329982" y="2519297"/>
                <a:ext cx="121434" cy="121434"/>
              </a:xfrm>
              <a:custGeom>
                <a:avLst/>
                <a:gdLst/>
                <a:ahLst/>
                <a:cxnLst/>
                <a:rect l="l" t="t" r="r" b="b"/>
                <a:pathLst>
                  <a:path w="2220" h="2220" extrusionOk="0">
                    <a:moveTo>
                      <a:pt x="1125" y="1"/>
                    </a:moveTo>
                    <a:cubicBezTo>
                      <a:pt x="517" y="1"/>
                      <a:pt x="1" y="518"/>
                      <a:pt x="1" y="1126"/>
                    </a:cubicBezTo>
                    <a:cubicBezTo>
                      <a:pt x="1" y="1734"/>
                      <a:pt x="517" y="2220"/>
                      <a:pt x="1125" y="2220"/>
                    </a:cubicBezTo>
                    <a:cubicBezTo>
                      <a:pt x="1733" y="2220"/>
                      <a:pt x="2220" y="1734"/>
                      <a:pt x="2220" y="1126"/>
                    </a:cubicBezTo>
                    <a:cubicBezTo>
                      <a:pt x="2220" y="518"/>
                      <a:pt x="1733" y="1"/>
                      <a:pt x="1125" y="1"/>
                    </a:cubicBezTo>
                    <a:close/>
                  </a:path>
                </a:pathLst>
              </a:custGeom>
              <a:solidFill>
                <a:srgbClr val="CE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00"/>
              <p:cNvSpPr/>
              <p:nvPr/>
            </p:nvSpPr>
            <p:spPr>
              <a:xfrm>
                <a:off x="2030725" y="2554140"/>
                <a:ext cx="129748" cy="72095"/>
              </a:xfrm>
              <a:custGeom>
                <a:avLst/>
                <a:gdLst/>
                <a:ahLst/>
                <a:cxnLst/>
                <a:rect l="l" t="t" r="r" b="b"/>
                <a:pathLst>
                  <a:path w="2372" h="1318" extrusionOk="0">
                    <a:moveTo>
                      <a:pt x="1706" y="1"/>
                    </a:moveTo>
                    <a:cubicBezTo>
                      <a:pt x="1695" y="1"/>
                      <a:pt x="1684" y="1"/>
                      <a:pt x="1672" y="2"/>
                    </a:cubicBezTo>
                    <a:cubicBezTo>
                      <a:pt x="1338" y="33"/>
                      <a:pt x="1064" y="337"/>
                      <a:pt x="1064" y="337"/>
                    </a:cubicBezTo>
                    <a:cubicBezTo>
                      <a:pt x="1064" y="337"/>
                      <a:pt x="1125" y="215"/>
                      <a:pt x="730" y="33"/>
                    </a:cubicBezTo>
                    <a:cubicBezTo>
                      <a:pt x="682" y="14"/>
                      <a:pt x="635" y="6"/>
                      <a:pt x="589" y="6"/>
                    </a:cubicBezTo>
                    <a:cubicBezTo>
                      <a:pt x="258" y="6"/>
                      <a:pt x="0" y="428"/>
                      <a:pt x="0" y="428"/>
                    </a:cubicBezTo>
                    <a:cubicBezTo>
                      <a:pt x="428" y="1093"/>
                      <a:pt x="829" y="1317"/>
                      <a:pt x="1175" y="1317"/>
                    </a:cubicBezTo>
                    <a:cubicBezTo>
                      <a:pt x="1889" y="1317"/>
                      <a:pt x="2371" y="367"/>
                      <a:pt x="2371" y="367"/>
                    </a:cubicBezTo>
                    <a:cubicBezTo>
                      <a:pt x="2371" y="367"/>
                      <a:pt x="2005" y="1"/>
                      <a:pt x="1706" y="1"/>
                    </a:cubicBezTo>
                    <a:close/>
                  </a:path>
                </a:pathLst>
              </a:custGeom>
              <a:solidFill>
                <a:srgbClr val="C667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00"/>
              <p:cNvSpPr/>
              <p:nvPr/>
            </p:nvSpPr>
            <p:spPr>
              <a:xfrm>
                <a:off x="2010760" y="2560868"/>
                <a:ext cx="159669" cy="46933"/>
              </a:xfrm>
              <a:custGeom>
                <a:avLst/>
                <a:gdLst/>
                <a:ahLst/>
                <a:cxnLst/>
                <a:rect l="l" t="t" r="r" b="b"/>
                <a:pathLst>
                  <a:path w="2919" h="858" extrusionOk="0">
                    <a:moveTo>
                      <a:pt x="1" y="1"/>
                    </a:moveTo>
                    <a:lnTo>
                      <a:pt x="1" y="1"/>
                    </a:lnTo>
                    <a:cubicBezTo>
                      <a:pt x="335" y="457"/>
                      <a:pt x="852" y="822"/>
                      <a:pt x="1460" y="852"/>
                    </a:cubicBezTo>
                    <a:cubicBezTo>
                      <a:pt x="1499" y="856"/>
                      <a:pt x="1538" y="858"/>
                      <a:pt x="1577" y="858"/>
                    </a:cubicBezTo>
                    <a:cubicBezTo>
                      <a:pt x="1841" y="858"/>
                      <a:pt x="2099" y="772"/>
                      <a:pt x="2311" y="639"/>
                    </a:cubicBezTo>
                    <a:cubicBezTo>
                      <a:pt x="2463" y="548"/>
                      <a:pt x="2554" y="457"/>
                      <a:pt x="2676" y="366"/>
                    </a:cubicBezTo>
                    <a:cubicBezTo>
                      <a:pt x="2767" y="244"/>
                      <a:pt x="2828" y="122"/>
                      <a:pt x="2919" y="1"/>
                    </a:cubicBezTo>
                    <a:lnTo>
                      <a:pt x="2919" y="1"/>
                    </a:lnTo>
                    <a:cubicBezTo>
                      <a:pt x="2676" y="183"/>
                      <a:pt x="2463" y="335"/>
                      <a:pt x="2220" y="426"/>
                    </a:cubicBezTo>
                    <a:cubicBezTo>
                      <a:pt x="1976" y="548"/>
                      <a:pt x="1733" y="578"/>
                      <a:pt x="1490" y="578"/>
                    </a:cubicBezTo>
                    <a:cubicBezTo>
                      <a:pt x="1217" y="578"/>
                      <a:pt x="973" y="487"/>
                      <a:pt x="730" y="396"/>
                    </a:cubicBezTo>
                    <a:cubicBezTo>
                      <a:pt x="487" y="274"/>
                      <a:pt x="244" y="153"/>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00"/>
              <p:cNvSpPr/>
              <p:nvPr/>
            </p:nvSpPr>
            <p:spPr>
              <a:xfrm>
                <a:off x="2073937" y="1460000"/>
                <a:ext cx="154856" cy="138008"/>
              </a:xfrm>
              <a:custGeom>
                <a:avLst/>
                <a:gdLst/>
                <a:ahLst/>
                <a:cxnLst/>
                <a:rect l="l" t="t" r="r" b="b"/>
                <a:pathLst>
                  <a:path w="2831" h="2523" extrusionOk="0">
                    <a:moveTo>
                      <a:pt x="786" y="0"/>
                    </a:moveTo>
                    <a:cubicBezTo>
                      <a:pt x="768" y="0"/>
                      <a:pt x="750" y="2"/>
                      <a:pt x="730" y="5"/>
                    </a:cubicBezTo>
                    <a:cubicBezTo>
                      <a:pt x="1" y="127"/>
                      <a:pt x="730" y="2497"/>
                      <a:pt x="730" y="2497"/>
                    </a:cubicBezTo>
                    <a:cubicBezTo>
                      <a:pt x="776" y="2514"/>
                      <a:pt x="828" y="2522"/>
                      <a:pt x="885" y="2522"/>
                    </a:cubicBezTo>
                    <a:cubicBezTo>
                      <a:pt x="1544" y="2522"/>
                      <a:pt x="2830" y="1461"/>
                      <a:pt x="2159" y="1069"/>
                    </a:cubicBezTo>
                    <a:cubicBezTo>
                      <a:pt x="2076" y="1018"/>
                      <a:pt x="1998" y="996"/>
                      <a:pt x="1924" y="996"/>
                    </a:cubicBezTo>
                    <a:cubicBezTo>
                      <a:pt x="1378" y="996"/>
                      <a:pt x="1095" y="2224"/>
                      <a:pt x="1095" y="2224"/>
                    </a:cubicBezTo>
                    <a:cubicBezTo>
                      <a:pt x="1095" y="2224"/>
                      <a:pt x="1470" y="0"/>
                      <a:pt x="7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00"/>
              <p:cNvSpPr/>
              <p:nvPr/>
            </p:nvSpPr>
            <p:spPr>
              <a:xfrm>
                <a:off x="1526950" y="1581377"/>
                <a:ext cx="1143941" cy="675436"/>
              </a:xfrm>
              <a:custGeom>
                <a:avLst/>
                <a:gdLst/>
                <a:ahLst/>
                <a:cxnLst/>
                <a:rect l="l" t="t" r="r" b="b"/>
                <a:pathLst>
                  <a:path w="20913" h="12348" extrusionOk="0">
                    <a:moveTo>
                      <a:pt x="11055" y="0"/>
                    </a:moveTo>
                    <a:cubicBezTo>
                      <a:pt x="9615" y="0"/>
                      <a:pt x="8182" y="284"/>
                      <a:pt x="6809" y="734"/>
                    </a:cubicBezTo>
                    <a:cubicBezTo>
                      <a:pt x="5229" y="1251"/>
                      <a:pt x="3223" y="2649"/>
                      <a:pt x="2280" y="3896"/>
                    </a:cubicBezTo>
                    <a:cubicBezTo>
                      <a:pt x="1642" y="4777"/>
                      <a:pt x="305" y="6540"/>
                      <a:pt x="1" y="10886"/>
                    </a:cubicBezTo>
                    <a:cubicBezTo>
                      <a:pt x="1" y="10886"/>
                      <a:pt x="162" y="10905"/>
                      <a:pt x="456" y="10905"/>
                    </a:cubicBezTo>
                    <a:cubicBezTo>
                      <a:pt x="1769" y="10905"/>
                      <a:pt x="5728" y="10539"/>
                      <a:pt x="9727" y="6540"/>
                    </a:cubicBezTo>
                    <a:lnTo>
                      <a:pt x="9727" y="6540"/>
                    </a:lnTo>
                    <a:cubicBezTo>
                      <a:pt x="9545" y="9032"/>
                      <a:pt x="8329" y="10005"/>
                      <a:pt x="8329" y="10005"/>
                    </a:cubicBezTo>
                    <a:cubicBezTo>
                      <a:pt x="8329" y="10005"/>
                      <a:pt x="12493" y="9883"/>
                      <a:pt x="13466" y="6266"/>
                    </a:cubicBezTo>
                    <a:cubicBezTo>
                      <a:pt x="16627" y="8364"/>
                      <a:pt x="15259" y="10461"/>
                      <a:pt x="15259" y="10461"/>
                    </a:cubicBezTo>
                    <a:cubicBezTo>
                      <a:pt x="15259" y="10461"/>
                      <a:pt x="17387" y="10066"/>
                      <a:pt x="18785" y="8668"/>
                    </a:cubicBezTo>
                    <a:lnTo>
                      <a:pt x="18785" y="8668"/>
                    </a:lnTo>
                    <a:cubicBezTo>
                      <a:pt x="18694" y="8759"/>
                      <a:pt x="18785" y="9276"/>
                      <a:pt x="18816" y="9397"/>
                    </a:cubicBezTo>
                    <a:cubicBezTo>
                      <a:pt x="18816" y="9640"/>
                      <a:pt x="18846" y="9883"/>
                      <a:pt x="18907" y="10127"/>
                    </a:cubicBezTo>
                    <a:cubicBezTo>
                      <a:pt x="18998" y="10613"/>
                      <a:pt x="19150" y="11069"/>
                      <a:pt x="19423" y="11464"/>
                    </a:cubicBezTo>
                    <a:cubicBezTo>
                      <a:pt x="19606" y="11768"/>
                      <a:pt x="20062" y="12285"/>
                      <a:pt x="20427" y="12345"/>
                    </a:cubicBezTo>
                    <a:cubicBezTo>
                      <a:pt x="20437" y="12347"/>
                      <a:pt x="20448" y="12348"/>
                      <a:pt x="20458" y="12348"/>
                    </a:cubicBezTo>
                    <a:cubicBezTo>
                      <a:pt x="20884" y="12348"/>
                      <a:pt x="20912" y="11152"/>
                      <a:pt x="20882" y="10826"/>
                    </a:cubicBezTo>
                    <a:cubicBezTo>
                      <a:pt x="20882" y="9397"/>
                      <a:pt x="20487" y="7938"/>
                      <a:pt x="19971" y="6570"/>
                    </a:cubicBezTo>
                    <a:cubicBezTo>
                      <a:pt x="19727" y="5902"/>
                      <a:pt x="19423" y="5233"/>
                      <a:pt x="19089" y="4625"/>
                    </a:cubicBezTo>
                    <a:cubicBezTo>
                      <a:pt x="18420" y="3348"/>
                      <a:pt x="17509" y="2315"/>
                      <a:pt x="16293" y="1525"/>
                    </a:cubicBezTo>
                    <a:cubicBezTo>
                      <a:pt x="15259" y="826"/>
                      <a:pt x="14074" y="370"/>
                      <a:pt x="12858" y="157"/>
                    </a:cubicBezTo>
                    <a:cubicBezTo>
                      <a:pt x="12258" y="49"/>
                      <a:pt x="11656" y="0"/>
                      <a:pt x="11055" y="0"/>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00"/>
              <p:cNvSpPr/>
              <p:nvPr/>
            </p:nvSpPr>
            <p:spPr>
              <a:xfrm>
                <a:off x="1367339" y="3493592"/>
                <a:ext cx="1493091" cy="804801"/>
              </a:xfrm>
              <a:custGeom>
                <a:avLst/>
                <a:gdLst/>
                <a:ahLst/>
                <a:cxnLst/>
                <a:rect l="l" t="t" r="r" b="b"/>
                <a:pathLst>
                  <a:path w="27296" h="14713" extrusionOk="0">
                    <a:moveTo>
                      <a:pt x="2827" y="1"/>
                    </a:moveTo>
                    <a:cubicBezTo>
                      <a:pt x="2827" y="1"/>
                      <a:pt x="852" y="1490"/>
                      <a:pt x="1" y="2645"/>
                    </a:cubicBezTo>
                    <a:cubicBezTo>
                      <a:pt x="1" y="2645"/>
                      <a:pt x="2068" y="14712"/>
                      <a:pt x="2037" y="14712"/>
                    </a:cubicBezTo>
                    <a:lnTo>
                      <a:pt x="24439" y="14712"/>
                    </a:lnTo>
                    <a:lnTo>
                      <a:pt x="27296" y="3344"/>
                    </a:lnTo>
                    <a:cubicBezTo>
                      <a:pt x="27296" y="3344"/>
                      <a:pt x="25715" y="1308"/>
                      <a:pt x="24804" y="548"/>
                    </a:cubicBezTo>
                    <a:cubicBezTo>
                      <a:pt x="24591" y="2098"/>
                      <a:pt x="21217" y="11916"/>
                      <a:pt x="21217" y="11916"/>
                    </a:cubicBezTo>
                    <a:lnTo>
                      <a:pt x="5016" y="12159"/>
                    </a:lnTo>
                    <a:lnTo>
                      <a:pt x="28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100"/>
            <p:cNvGrpSpPr/>
            <p:nvPr/>
          </p:nvGrpSpPr>
          <p:grpSpPr>
            <a:xfrm>
              <a:off x="2217863" y="2315592"/>
              <a:ext cx="681712" cy="149658"/>
              <a:chOff x="1749738" y="2298204"/>
              <a:chExt cx="681712" cy="149658"/>
            </a:xfrm>
          </p:grpSpPr>
          <p:sp>
            <p:nvSpPr>
              <p:cNvPr id="2159" name="Google Shape;2159;p100"/>
              <p:cNvSpPr/>
              <p:nvPr/>
            </p:nvSpPr>
            <p:spPr>
              <a:xfrm>
                <a:off x="1799623" y="2321451"/>
                <a:ext cx="56560" cy="116456"/>
              </a:xfrm>
              <a:custGeom>
                <a:avLst/>
                <a:gdLst/>
                <a:ahLst/>
                <a:cxnLst/>
                <a:rect l="l" t="t" r="r" b="b"/>
                <a:pathLst>
                  <a:path w="1034" h="2129" extrusionOk="0">
                    <a:moveTo>
                      <a:pt x="517" y="1"/>
                    </a:moveTo>
                    <a:cubicBezTo>
                      <a:pt x="244" y="1"/>
                      <a:pt x="0" y="487"/>
                      <a:pt x="0" y="1065"/>
                    </a:cubicBezTo>
                    <a:cubicBezTo>
                      <a:pt x="0" y="1642"/>
                      <a:pt x="244" y="2129"/>
                      <a:pt x="517" y="2129"/>
                    </a:cubicBezTo>
                    <a:cubicBezTo>
                      <a:pt x="821" y="2129"/>
                      <a:pt x="1034" y="1642"/>
                      <a:pt x="1034" y="1065"/>
                    </a:cubicBezTo>
                    <a:cubicBezTo>
                      <a:pt x="1034" y="487"/>
                      <a:pt x="821" y="1"/>
                      <a:pt x="51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00"/>
              <p:cNvSpPr/>
              <p:nvPr/>
            </p:nvSpPr>
            <p:spPr>
              <a:xfrm>
                <a:off x="2333319" y="2331461"/>
                <a:ext cx="58256" cy="116402"/>
              </a:xfrm>
              <a:custGeom>
                <a:avLst/>
                <a:gdLst/>
                <a:ahLst/>
                <a:cxnLst/>
                <a:rect l="l" t="t" r="r" b="b"/>
                <a:pathLst>
                  <a:path w="1065" h="2128" extrusionOk="0">
                    <a:moveTo>
                      <a:pt x="517" y="0"/>
                    </a:moveTo>
                    <a:cubicBezTo>
                      <a:pt x="244" y="0"/>
                      <a:pt x="1" y="487"/>
                      <a:pt x="1" y="1064"/>
                    </a:cubicBezTo>
                    <a:cubicBezTo>
                      <a:pt x="1" y="1642"/>
                      <a:pt x="244" y="2128"/>
                      <a:pt x="517" y="2128"/>
                    </a:cubicBezTo>
                    <a:cubicBezTo>
                      <a:pt x="821" y="2128"/>
                      <a:pt x="1064" y="1642"/>
                      <a:pt x="1064" y="1064"/>
                    </a:cubicBezTo>
                    <a:cubicBezTo>
                      <a:pt x="1064" y="487"/>
                      <a:pt x="821" y="0"/>
                      <a:pt x="5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00"/>
              <p:cNvSpPr/>
              <p:nvPr/>
            </p:nvSpPr>
            <p:spPr>
              <a:xfrm>
                <a:off x="2361598" y="2309855"/>
                <a:ext cx="69852" cy="69852"/>
              </a:xfrm>
              <a:custGeom>
                <a:avLst/>
                <a:gdLst/>
                <a:ahLst/>
                <a:cxnLst/>
                <a:rect l="l" t="t" r="r" b="b"/>
                <a:pathLst>
                  <a:path w="1277" h="1277" extrusionOk="0">
                    <a:moveTo>
                      <a:pt x="1277" y="0"/>
                    </a:moveTo>
                    <a:lnTo>
                      <a:pt x="1277" y="0"/>
                    </a:lnTo>
                    <a:cubicBezTo>
                      <a:pt x="973" y="578"/>
                      <a:pt x="0" y="608"/>
                      <a:pt x="0" y="608"/>
                    </a:cubicBezTo>
                    <a:lnTo>
                      <a:pt x="213" y="1277"/>
                    </a:lnTo>
                    <a:cubicBezTo>
                      <a:pt x="213" y="1277"/>
                      <a:pt x="1277" y="882"/>
                      <a:pt x="127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00"/>
              <p:cNvSpPr/>
              <p:nvPr/>
            </p:nvSpPr>
            <p:spPr>
              <a:xfrm>
                <a:off x="1749738" y="2298204"/>
                <a:ext cx="69907" cy="69852"/>
              </a:xfrm>
              <a:custGeom>
                <a:avLst/>
                <a:gdLst/>
                <a:ahLst/>
                <a:cxnLst/>
                <a:rect l="l" t="t" r="r" b="b"/>
                <a:pathLst>
                  <a:path w="1278" h="1277" extrusionOk="0">
                    <a:moveTo>
                      <a:pt x="1" y="0"/>
                    </a:moveTo>
                    <a:cubicBezTo>
                      <a:pt x="1" y="882"/>
                      <a:pt x="1064" y="1277"/>
                      <a:pt x="1064" y="1277"/>
                    </a:cubicBezTo>
                    <a:lnTo>
                      <a:pt x="1277" y="608"/>
                    </a:lnTo>
                    <a:cubicBezTo>
                      <a:pt x="1277" y="608"/>
                      <a:pt x="305" y="578"/>
                      <a:pt x="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68" name="Google Shape;2168;p100"/>
          <p:cNvSpPr/>
          <p:nvPr/>
        </p:nvSpPr>
        <p:spPr>
          <a:xfrm rot="-996204" flipH="1">
            <a:off x="-917706" y="-448408"/>
            <a:ext cx="3403937" cy="3389824"/>
          </a:xfrm>
          <a:custGeom>
            <a:avLst/>
            <a:gdLst/>
            <a:ahLst/>
            <a:cxnLst/>
            <a:rect l="l" t="t" r="r" b="b"/>
            <a:pathLst>
              <a:path w="48235" h="48035" extrusionOk="0">
                <a:moveTo>
                  <a:pt x="3770" y="17379"/>
                </a:moveTo>
                <a:cubicBezTo>
                  <a:pt x="7573" y="20948"/>
                  <a:pt x="10108" y="20948"/>
                  <a:pt x="20515" y="21349"/>
                </a:cubicBezTo>
                <a:cubicBezTo>
                  <a:pt x="30956" y="21782"/>
                  <a:pt x="19314" y="35525"/>
                  <a:pt x="27520" y="41797"/>
                </a:cubicBezTo>
                <a:cubicBezTo>
                  <a:pt x="35726" y="48034"/>
                  <a:pt x="48235" y="37827"/>
                  <a:pt x="48235" y="26986"/>
                </a:cubicBezTo>
                <a:cubicBezTo>
                  <a:pt x="48235" y="16145"/>
                  <a:pt x="35026" y="0"/>
                  <a:pt x="18080" y="867"/>
                </a:cubicBezTo>
                <a:cubicBezTo>
                  <a:pt x="1135" y="1768"/>
                  <a:pt x="1" y="13843"/>
                  <a:pt x="3770" y="1737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Box 4">
            <a:extLst>
              <a:ext uri="{FF2B5EF4-FFF2-40B4-BE49-F238E27FC236}">
                <a16:creationId xmlns:a16="http://schemas.microsoft.com/office/drawing/2014/main" id="{AF370186-D9B4-CC1D-9A51-542849038A9F}"/>
              </a:ext>
            </a:extLst>
          </p:cNvPr>
          <p:cNvSpPr txBox="1"/>
          <p:nvPr/>
        </p:nvSpPr>
        <p:spPr>
          <a:xfrm>
            <a:off x="1119589" y="1082777"/>
            <a:ext cx="7717500" cy="2973891"/>
          </a:xfrm>
          <a:prstGeom prst="rect">
            <a:avLst/>
          </a:prstGeom>
          <a:noFill/>
        </p:spPr>
        <p:txBody>
          <a:bodyPr wrap="square" rtlCol="0">
            <a:spAutoFit/>
          </a:bodyPr>
          <a:lstStyle/>
          <a:p>
            <a:pPr>
              <a:lnSpc>
                <a:spcPct val="150000"/>
              </a:lnSpc>
            </a:pPr>
            <a:r>
              <a:rPr lang="en-US" dirty="0">
                <a:latin typeface="Manjari" panose="020B0604020202020204" charset="0"/>
                <a:cs typeface="Manjari" panose="020B0604020202020204" charset="0"/>
              </a:rPr>
              <a:t>The personal expense management system is designed to help users record and track all transactions related to expenses and income. The system includes data tables such as User, </a:t>
            </a:r>
            <a:r>
              <a:rPr lang="en-US" dirty="0" err="1">
                <a:latin typeface="Manjari" panose="020B0604020202020204" charset="0"/>
                <a:cs typeface="Manjari" panose="020B0604020202020204" charset="0"/>
              </a:rPr>
              <a:t>ExpensesType</a:t>
            </a:r>
            <a:r>
              <a:rPr lang="en-US" dirty="0">
                <a:latin typeface="Manjari" panose="020B0604020202020204" charset="0"/>
                <a:cs typeface="Manjari" panose="020B0604020202020204" charset="0"/>
              </a:rPr>
              <a:t>, Expenses, </a:t>
            </a:r>
            <a:r>
              <a:rPr lang="en-US" dirty="0" err="1">
                <a:latin typeface="Manjari" panose="020B0604020202020204" charset="0"/>
                <a:cs typeface="Manjari" panose="020B0604020202020204" charset="0"/>
              </a:rPr>
              <a:t>IncomeType</a:t>
            </a:r>
            <a:r>
              <a:rPr lang="en-US" dirty="0">
                <a:latin typeface="Manjari" panose="020B0604020202020204" charset="0"/>
                <a:cs typeface="Manjari" panose="020B0604020202020204" charset="0"/>
              </a:rPr>
              <a:t> and Income. The User table stores user information including full name, gender, email and password. The </a:t>
            </a:r>
            <a:r>
              <a:rPr lang="en-US" dirty="0" err="1">
                <a:latin typeface="Manjari" panose="020B0604020202020204" charset="0"/>
                <a:cs typeface="Manjari" panose="020B0604020202020204" charset="0"/>
              </a:rPr>
              <a:t>ExpensesType</a:t>
            </a:r>
            <a:r>
              <a:rPr lang="en-US" dirty="0">
                <a:latin typeface="Manjari" panose="020B0604020202020204" charset="0"/>
                <a:cs typeface="Manjari" panose="020B0604020202020204" charset="0"/>
              </a:rPr>
              <a:t> and </a:t>
            </a:r>
            <a:r>
              <a:rPr lang="en-US" dirty="0" err="1">
                <a:latin typeface="Manjari" panose="020B0604020202020204" charset="0"/>
                <a:cs typeface="Manjari" panose="020B0604020202020204" charset="0"/>
              </a:rPr>
              <a:t>IncomeType</a:t>
            </a:r>
            <a:r>
              <a:rPr lang="en-US" dirty="0">
                <a:latin typeface="Manjari" panose="020B0604020202020204" charset="0"/>
                <a:cs typeface="Manjari" panose="020B0604020202020204" charset="0"/>
              </a:rPr>
              <a:t> tables define the types of expenses and income that users can record in the system. The Expenses and Income tables are used to record information about users' spending and income transactions. Each type of income or expense is only related to a single transaction but can be used in many different transactions. The system helps users track and control their personal finances effectively.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41"/>
                                        </p:tgtEl>
                                        <p:attrNameLst>
                                          <p:attrName>style.visibility</p:attrName>
                                        </p:attrNameLst>
                                      </p:cBhvr>
                                      <p:to>
                                        <p:strVal val="visible"/>
                                      </p:to>
                                    </p:set>
                                    <p:animEffect transition="in" filter="fade">
                                      <p:cBhvr>
                                        <p:cTn id="7" dur="1000"/>
                                        <p:tgtEl>
                                          <p:spTgt spid="2141"/>
                                        </p:tgtEl>
                                      </p:cBhvr>
                                    </p:animEffect>
                                  </p:childTnLst>
                                </p:cTn>
                              </p:par>
                              <p:par>
                                <p:cTn id="8" presetID="2" presetClass="entr" presetSubtype="4" fill="hold" nodeType="withEffect">
                                  <p:stCondLst>
                                    <p:cond delay="0"/>
                                  </p:stCondLst>
                                  <p:childTnLst>
                                    <p:set>
                                      <p:cBhvr>
                                        <p:cTn id="9" dur="1" fill="hold">
                                          <p:stCondLst>
                                            <p:cond delay="0"/>
                                          </p:stCondLst>
                                        </p:cTn>
                                        <p:tgtEl>
                                          <p:spTgt spid="5">
                                            <p:txEl>
                                              <p:pRg st="0" end="0"/>
                                            </p:txEl>
                                          </p:spTgt>
                                        </p:tgtEl>
                                        <p:attrNameLst>
                                          <p:attrName>style.visibility</p:attrName>
                                        </p:attrNameLst>
                                      </p:cBhvr>
                                      <p:to>
                                        <p:strVal val="visible"/>
                                      </p:to>
                                    </p:set>
                                    <p:anim calcmode="lin" valueType="num">
                                      <p:cBhvr additive="base">
                                        <p:cTn id="10"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1"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23"/>
        <p:cNvGrpSpPr/>
        <p:nvPr/>
      </p:nvGrpSpPr>
      <p:grpSpPr>
        <a:xfrm>
          <a:off x="0" y="0"/>
          <a:ext cx="0" cy="0"/>
          <a:chOff x="0" y="0"/>
          <a:chExt cx="0" cy="0"/>
        </a:xfrm>
      </p:grpSpPr>
      <p:sp>
        <p:nvSpPr>
          <p:cNvPr id="2124" name="Google Shape;2124;p99"/>
          <p:cNvSpPr txBox="1">
            <a:spLocks noGrp="1"/>
          </p:cNvSpPr>
          <p:nvPr>
            <p:ph type="title"/>
          </p:nvPr>
        </p:nvSpPr>
        <p:spPr>
          <a:xfrm>
            <a:off x="1632725" y="2361869"/>
            <a:ext cx="6113656" cy="1213800"/>
          </a:xfrm>
          <a:prstGeom prst="rect">
            <a:avLst/>
          </a:prstGeom>
        </p:spPr>
        <p:txBody>
          <a:bodyPr spcFirstLastPara="1" wrap="square" lIns="91425" tIns="91425" rIns="91425" bIns="91425" anchor="ctr" anchorCtr="0">
            <a:noAutofit/>
          </a:bodyPr>
          <a:lstStyle/>
          <a:p>
            <a:pPr lvl="0"/>
            <a:r>
              <a:rPr lang="en-US" dirty="0"/>
              <a:t>Entity-Relationship Diagram</a:t>
            </a:r>
            <a:endParaRPr dirty="0"/>
          </a:p>
        </p:txBody>
      </p:sp>
      <p:sp>
        <p:nvSpPr>
          <p:cNvPr id="2125" name="Google Shape;2125;p99"/>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03</a:t>
            </a:r>
            <a:endParaRPr dirty="0"/>
          </a:p>
        </p:txBody>
      </p:sp>
      <p:sp>
        <p:nvSpPr>
          <p:cNvPr id="2126" name="Google Shape;2126;p99"/>
          <p:cNvSpPr/>
          <p:nvPr/>
        </p:nvSpPr>
        <p:spPr>
          <a:xfrm>
            <a:off x="3999243" y="4300986"/>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8948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25"/>
                                        </p:tgtEl>
                                        <p:attrNameLst>
                                          <p:attrName>style.visibility</p:attrName>
                                        </p:attrNameLst>
                                      </p:cBhvr>
                                      <p:to>
                                        <p:strVal val="visible"/>
                                      </p:to>
                                    </p:set>
                                    <p:animEffect transition="in" filter="fade">
                                      <p:cBhvr>
                                        <p:cTn id="7" dur="1000"/>
                                        <p:tgtEl>
                                          <p:spTgt spid="212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124"/>
                                        </p:tgtEl>
                                        <p:attrNameLst>
                                          <p:attrName>style.visibility</p:attrName>
                                        </p:attrNameLst>
                                      </p:cBhvr>
                                      <p:to>
                                        <p:strVal val="visible"/>
                                      </p:to>
                                    </p:set>
                                    <p:animEffect transition="in" filter="fade">
                                      <p:cBhvr>
                                        <p:cTn id="11" dur="1000"/>
                                        <p:tgtEl>
                                          <p:spTgt spid="2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2"/>
        <p:cNvGrpSpPr/>
        <p:nvPr/>
      </p:nvGrpSpPr>
      <p:grpSpPr>
        <a:xfrm>
          <a:off x="0" y="0"/>
          <a:ext cx="0" cy="0"/>
          <a:chOff x="0" y="0"/>
          <a:chExt cx="0" cy="0"/>
        </a:xfrm>
      </p:grpSpPr>
      <p:sp>
        <p:nvSpPr>
          <p:cNvPr id="2195" name="Google Shape;2195;p101"/>
          <p:cNvSpPr txBox="1">
            <a:spLocks noGrp="1"/>
          </p:cNvSpPr>
          <p:nvPr>
            <p:ph type="title"/>
          </p:nvPr>
        </p:nvSpPr>
        <p:spPr>
          <a:xfrm>
            <a:off x="713250" y="256041"/>
            <a:ext cx="7717500" cy="541500"/>
          </a:xfrm>
          <a:prstGeom prst="rect">
            <a:avLst/>
          </a:prstGeom>
        </p:spPr>
        <p:txBody>
          <a:bodyPr spcFirstLastPara="1" wrap="square" lIns="91425" tIns="91425" rIns="91425" bIns="91425" anchor="b" anchorCtr="0">
            <a:noAutofit/>
          </a:bodyPr>
          <a:lstStyle/>
          <a:p>
            <a:pPr lvl="0"/>
            <a:r>
              <a:rPr lang="vi-VN" dirty="0"/>
              <a:t>Entity-Relationship Diagram</a:t>
            </a:r>
            <a:endParaRPr dirty="0"/>
          </a:p>
        </p:txBody>
      </p:sp>
      <p:sp>
        <p:nvSpPr>
          <p:cNvPr id="2210" name="Google Shape;2210;p101"/>
          <p:cNvSpPr/>
          <p:nvPr/>
        </p:nvSpPr>
        <p:spPr>
          <a:xfrm rot="-297191">
            <a:off x="7853152" y="49860"/>
            <a:ext cx="1224112" cy="1598814"/>
          </a:xfrm>
          <a:custGeom>
            <a:avLst/>
            <a:gdLst/>
            <a:ahLst/>
            <a:cxnLst/>
            <a:rect l="l" t="t" r="r" b="b"/>
            <a:pathLst>
              <a:path w="17277" h="22564" extrusionOk="0">
                <a:moveTo>
                  <a:pt x="9074" y="0"/>
                </a:moveTo>
                <a:cubicBezTo>
                  <a:pt x="8555" y="0"/>
                  <a:pt x="8010" y="60"/>
                  <a:pt x="7441" y="188"/>
                </a:cubicBezTo>
                <a:cubicBezTo>
                  <a:pt x="2543" y="1285"/>
                  <a:pt x="1" y="6692"/>
                  <a:pt x="54" y="12607"/>
                </a:cubicBezTo>
                <a:cubicBezTo>
                  <a:pt x="134" y="18683"/>
                  <a:pt x="3989" y="22189"/>
                  <a:pt x="8592" y="22564"/>
                </a:cubicBezTo>
                <a:cubicBezTo>
                  <a:pt x="14641" y="22082"/>
                  <a:pt x="16354" y="18388"/>
                  <a:pt x="16836" y="12312"/>
                </a:cubicBezTo>
                <a:cubicBezTo>
                  <a:pt x="17276" y="6737"/>
                  <a:pt x="14567" y="0"/>
                  <a:pt x="9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44393" y="1053583"/>
            <a:ext cx="5655214" cy="2636787"/>
          </a:xfrm>
          <a:prstGeom prst="rect">
            <a:avLst/>
          </a:prstGeom>
        </p:spPr>
      </p:pic>
      <p:sp>
        <p:nvSpPr>
          <p:cNvPr id="4" name="Rectangle 3"/>
          <p:cNvSpPr/>
          <p:nvPr/>
        </p:nvSpPr>
        <p:spPr>
          <a:xfrm>
            <a:off x="951571" y="4020753"/>
            <a:ext cx="7672039" cy="307777"/>
          </a:xfrm>
          <a:prstGeom prst="rect">
            <a:avLst/>
          </a:prstGeom>
        </p:spPr>
        <p:txBody>
          <a:bodyPr wrap="square">
            <a:spAutoFit/>
          </a:bodyPr>
          <a:lstStyle/>
          <a:p>
            <a:r>
              <a:rPr lang="en-US" dirty="0"/>
              <a:t>https://drive.google.com/file/d/1IVUOjHTUvWAcQAVlNJdQavptvcLa4fAI/view?usp=sharing</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23"/>
        <p:cNvGrpSpPr/>
        <p:nvPr/>
      </p:nvGrpSpPr>
      <p:grpSpPr>
        <a:xfrm>
          <a:off x="0" y="0"/>
          <a:ext cx="0" cy="0"/>
          <a:chOff x="0" y="0"/>
          <a:chExt cx="0" cy="0"/>
        </a:xfrm>
      </p:grpSpPr>
      <p:sp>
        <p:nvSpPr>
          <p:cNvPr id="2124" name="Google Shape;2124;p99"/>
          <p:cNvSpPr txBox="1">
            <a:spLocks noGrp="1"/>
          </p:cNvSpPr>
          <p:nvPr>
            <p:ph type="title"/>
          </p:nvPr>
        </p:nvSpPr>
        <p:spPr>
          <a:xfrm>
            <a:off x="2019300" y="2480816"/>
            <a:ext cx="5105400" cy="1213800"/>
          </a:xfrm>
          <a:prstGeom prst="rect">
            <a:avLst/>
          </a:prstGeom>
        </p:spPr>
        <p:txBody>
          <a:bodyPr spcFirstLastPara="1" wrap="square" lIns="91425" tIns="91425" rIns="91425" bIns="91425" anchor="ctr" anchorCtr="0">
            <a:noAutofit/>
          </a:bodyPr>
          <a:lstStyle/>
          <a:p>
            <a:pPr marL="0" lvl="0" indent="0">
              <a:spcAft>
                <a:spcPts val="1200"/>
              </a:spcAft>
            </a:pPr>
            <a:r>
              <a:rPr lang="vi-VN" dirty="0">
                <a:solidFill>
                  <a:schemeClr val="hlink"/>
                </a:solidFill>
                <a:uFill>
                  <a:noFill/>
                </a:uFill>
              </a:rPr>
              <a:t>Relational model and diagram</a:t>
            </a:r>
            <a:endParaRPr lang="vi-VN" dirty="0"/>
          </a:p>
        </p:txBody>
      </p:sp>
      <p:sp>
        <p:nvSpPr>
          <p:cNvPr id="2125" name="Google Shape;2125;p99"/>
          <p:cNvSpPr txBox="1">
            <a:spLocks noGrp="1"/>
          </p:cNvSpPr>
          <p:nvPr>
            <p:ph type="title" idx="2"/>
          </p:nvPr>
        </p:nvSpPr>
        <p:spPr>
          <a:xfrm>
            <a:off x="2019300" y="914400"/>
            <a:ext cx="5105400" cy="12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vi-VN" dirty="0"/>
              <a:t>04</a:t>
            </a:r>
            <a:endParaRPr dirty="0"/>
          </a:p>
        </p:txBody>
      </p:sp>
      <p:sp>
        <p:nvSpPr>
          <p:cNvPr id="2126" name="Google Shape;2126;p99"/>
          <p:cNvSpPr/>
          <p:nvPr/>
        </p:nvSpPr>
        <p:spPr>
          <a:xfrm>
            <a:off x="3881690" y="4300986"/>
            <a:ext cx="1380619" cy="52850"/>
          </a:xfrm>
          <a:custGeom>
            <a:avLst/>
            <a:gdLst/>
            <a:ahLst/>
            <a:cxnLst/>
            <a:rect l="l" t="t" r="r" b="b"/>
            <a:pathLst>
              <a:path w="17505" h="670" extrusionOk="0">
                <a:moveTo>
                  <a:pt x="0" y="0"/>
                </a:moveTo>
                <a:lnTo>
                  <a:pt x="0" y="669"/>
                </a:lnTo>
                <a:lnTo>
                  <a:pt x="17505" y="669"/>
                </a:lnTo>
                <a:lnTo>
                  <a:pt x="175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3786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25"/>
                                        </p:tgtEl>
                                        <p:attrNameLst>
                                          <p:attrName>style.visibility</p:attrName>
                                        </p:attrNameLst>
                                      </p:cBhvr>
                                      <p:to>
                                        <p:strVal val="visible"/>
                                      </p:to>
                                    </p:set>
                                    <p:animEffect transition="in" filter="fade">
                                      <p:cBhvr>
                                        <p:cTn id="7" dur="1000"/>
                                        <p:tgtEl>
                                          <p:spTgt spid="2125"/>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2124"/>
                                        </p:tgtEl>
                                        <p:attrNameLst>
                                          <p:attrName>style.visibility</p:attrName>
                                        </p:attrNameLst>
                                      </p:cBhvr>
                                      <p:to>
                                        <p:strVal val="visible"/>
                                      </p:to>
                                    </p:set>
                                    <p:animEffect transition="in" filter="fade">
                                      <p:cBhvr>
                                        <p:cTn id="11" dur="1000"/>
                                        <p:tgtEl>
                                          <p:spTgt spid="21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Elegant Education Pack for Students XL by Slidesgo">
  <a:themeElements>
    <a:clrScheme name="Simple Light">
      <a:dk1>
        <a:srgbClr val="FFFFFF"/>
      </a:dk1>
      <a:lt1>
        <a:srgbClr val="EDECDF"/>
      </a:lt1>
      <a:dk2>
        <a:srgbClr val="C8A591"/>
      </a:dk2>
      <a:lt2>
        <a:srgbClr val="FFFFFF"/>
      </a:lt2>
      <a:accent1>
        <a:srgbClr val="A0A299"/>
      </a:accent1>
      <a:accent2>
        <a:srgbClr val="40474B"/>
      </a:accent2>
      <a:accent3>
        <a:srgbClr val="C8A591"/>
      </a:accent3>
      <a:accent4>
        <a:srgbClr val="EDECDF"/>
      </a:accent4>
      <a:accent5>
        <a:srgbClr val="A0A299"/>
      </a:accent5>
      <a:accent6>
        <a:srgbClr val="FFFFFF"/>
      </a:accent6>
      <a:hlink>
        <a:srgbClr val="40474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TotalTime>
  <Words>337</Words>
  <Application>Microsoft Office PowerPoint</Application>
  <PresentationFormat>On-screen Show (16:9)</PresentationFormat>
  <Paragraphs>48</Paragraphs>
  <Slides>17</Slides>
  <Notes>15</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Manjari</vt:lpstr>
      <vt:lpstr>Hammersmith One</vt:lpstr>
      <vt:lpstr>Elegant Education Pack for Students XL by Slidesgo</vt:lpstr>
      <vt:lpstr>SMART PERSONAL FINANCE MANAGER</vt:lpstr>
      <vt:lpstr>Table of Contents</vt:lpstr>
      <vt:lpstr>Purpose</vt:lpstr>
      <vt:lpstr>Purpose</vt:lpstr>
      <vt:lpstr> Problem Description</vt:lpstr>
      <vt:lpstr>Problem Description</vt:lpstr>
      <vt:lpstr>Entity-Relationship Diagram</vt:lpstr>
      <vt:lpstr>Entity-Relationship Diagram</vt:lpstr>
      <vt:lpstr>Relational model and diagram</vt:lpstr>
      <vt:lpstr>Relational Model</vt:lpstr>
      <vt:lpstr>Relational Schema diagram</vt:lpstr>
      <vt:lpstr>Oracle Connect</vt:lpstr>
      <vt:lpstr>Extentions and Packet</vt:lpstr>
      <vt:lpstr>Demo Program</vt:lpstr>
      <vt:lpstr>PowerPoint Presentation</vt:lpstr>
      <vt:lpstr>PowerPoint Presentation</vt:lpstr>
      <vt:lpstr>Thanks You Very &lt;uch!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Quản lý chi tiêu cá nhân</dc:title>
  <dc:creator>Cong Hao</dc:creator>
  <cp:lastModifiedBy>Windows User</cp:lastModifiedBy>
  <cp:revision>13</cp:revision>
  <dcterms:modified xsi:type="dcterms:W3CDTF">2025-05-30T15:38:03Z</dcterms:modified>
</cp:coreProperties>
</file>